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67" r:id="rId2"/>
    <p:sldId id="281" r:id="rId3"/>
    <p:sldId id="282" r:id="rId4"/>
    <p:sldId id="278" r:id="rId5"/>
    <p:sldId id="263" r:id="rId6"/>
    <p:sldId id="279" r:id="rId7"/>
    <p:sldId id="265" r:id="rId8"/>
    <p:sldId id="283" r:id="rId9"/>
    <p:sldId id="268" r:id="rId10"/>
    <p:sldId id="269" r:id="rId11"/>
    <p:sldId id="270" r:id="rId12"/>
    <p:sldId id="280" r:id="rId13"/>
    <p:sldId id="272" r:id="rId14"/>
    <p:sldId id="273" r:id="rId15"/>
    <p:sldId id="276" r:id="rId16"/>
    <p:sldId id="274" r:id="rId17"/>
    <p:sldId id="2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AADB"/>
    <a:srgbClr val="0563C1"/>
    <a:srgbClr val="FFA600"/>
    <a:srgbClr val="1A5B72"/>
    <a:srgbClr val="737373"/>
    <a:srgbClr val="3883CE"/>
    <a:srgbClr val="FFA500"/>
    <a:srgbClr val="FFCCCC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CD62FF-0447-425A-AE47-28847F517275}" v="98" dt="2022-04-19T19:04:00.148"/>
    <p1510:client id="{8A6C584E-1458-4AA8-9F04-CD93E78D1D44}" v="8" dt="2022-04-19T19:18:02.045"/>
    <p1510:client id="{FF8E471E-94FA-49F1-91E7-D8BE5486B17B}" v="916" dt="2022-04-19T15:27:00.5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80266" autoAdjust="0"/>
  </p:normalViewPr>
  <p:slideViewPr>
    <p:cSldViewPr snapToGrid="0">
      <p:cViewPr varScale="1">
        <p:scale>
          <a:sx n="63" d="100"/>
          <a:sy n="63" d="100"/>
        </p:scale>
        <p:origin x="7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nifer Sloane" userId="399886174982ac4e" providerId="LiveId" clId="{BE320DB1-6CA4-4DEC-8D6E-BB23F113E908}"/>
    <pc:docChg chg="undo custSel addSld delSld modSld">
      <pc:chgData name="Jennifer Sloane" userId="399886174982ac4e" providerId="LiveId" clId="{BE320DB1-6CA4-4DEC-8D6E-BB23F113E908}" dt="2022-04-01T10:12:40.725" v="1811" actId="207"/>
      <pc:docMkLst>
        <pc:docMk/>
      </pc:docMkLst>
      <pc:sldChg chg="modSp mod">
        <pc:chgData name="Jennifer Sloane" userId="399886174982ac4e" providerId="LiveId" clId="{BE320DB1-6CA4-4DEC-8D6E-BB23F113E908}" dt="2022-04-01T09:17:17.425" v="0" actId="1076"/>
        <pc:sldMkLst>
          <pc:docMk/>
          <pc:sldMk cId="4072376051" sldId="262"/>
        </pc:sldMkLst>
        <pc:spChg chg="mod">
          <ac:chgData name="Jennifer Sloane" userId="399886174982ac4e" providerId="LiveId" clId="{BE320DB1-6CA4-4DEC-8D6E-BB23F113E908}" dt="2022-04-01T09:17:17.425" v="0" actId="1076"/>
          <ac:spMkLst>
            <pc:docMk/>
            <pc:sldMk cId="4072376051" sldId="262"/>
            <ac:spMk id="31" creationId="{9ED6602F-FA42-424C-9937-240E46E60702}"/>
          </ac:spMkLst>
        </pc:spChg>
      </pc:sldChg>
      <pc:sldChg chg="modSp">
        <pc:chgData name="Jennifer Sloane" userId="399886174982ac4e" providerId="LiveId" clId="{BE320DB1-6CA4-4DEC-8D6E-BB23F113E908}" dt="2022-04-01T09:19:36.376" v="3" actId="20577"/>
        <pc:sldMkLst>
          <pc:docMk/>
          <pc:sldMk cId="2870254337" sldId="268"/>
        </pc:sldMkLst>
        <pc:spChg chg="mod">
          <ac:chgData name="Jennifer Sloane" userId="399886174982ac4e" providerId="LiveId" clId="{BE320DB1-6CA4-4DEC-8D6E-BB23F113E908}" dt="2022-04-01T09:19:36.376" v="3" actId="20577"/>
          <ac:spMkLst>
            <pc:docMk/>
            <pc:sldMk cId="2870254337" sldId="268"/>
            <ac:spMk id="3" creationId="{79722BA7-921B-4C41-B28C-941E2B623171}"/>
          </ac:spMkLst>
        </pc:spChg>
      </pc:sldChg>
      <pc:sldChg chg="addSp delSp modSp mod modAnim">
        <pc:chgData name="Jennifer Sloane" userId="399886174982ac4e" providerId="LiveId" clId="{BE320DB1-6CA4-4DEC-8D6E-BB23F113E908}" dt="2022-04-01T09:25:58.789" v="66"/>
        <pc:sldMkLst>
          <pc:docMk/>
          <pc:sldMk cId="117634213" sldId="270"/>
        </pc:sldMkLst>
        <pc:spChg chg="add mod ord topLvl">
          <ac:chgData name="Jennifer Sloane" userId="399886174982ac4e" providerId="LiveId" clId="{BE320DB1-6CA4-4DEC-8D6E-BB23F113E908}" dt="2022-04-01T09:24:00.394" v="28" actId="164"/>
          <ac:spMkLst>
            <pc:docMk/>
            <pc:sldMk cId="117634213" sldId="270"/>
            <ac:spMk id="4" creationId="{1AC2CBEC-321B-4937-B316-F57BA0F8C192}"/>
          </ac:spMkLst>
        </pc:spChg>
        <pc:grpChg chg="add del mod">
          <ac:chgData name="Jennifer Sloane" userId="399886174982ac4e" providerId="LiveId" clId="{BE320DB1-6CA4-4DEC-8D6E-BB23F113E908}" dt="2022-04-01T09:23:49.169" v="23" actId="478"/>
          <ac:grpSpMkLst>
            <pc:docMk/>
            <pc:sldMk cId="117634213" sldId="270"/>
            <ac:grpSpMk id="6" creationId="{9AE0B40A-E208-483E-90A2-1BAAEAC732C2}"/>
          </ac:grpSpMkLst>
        </pc:grpChg>
        <pc:grpChg chg="add mod ord">
          <ac:chgData name="Jennifer Sloane" userId="399886174982ac4e" providerId="LiveId" clId="{BE320DB1-6CA4-4DEC-8D6E-BB23F113E908}" dt="2022-04-01T09:25:28.144" v="54" actId="1076"/>
          <ac:grpSpMkLst>
            <pc:docMk/>
            <pc:sldMk cId="117634213" sldId="270"/>
            <ac:grpSpMk id="12" creationId="{4FD2DEE0-253D-4DF2-B860-3FE05B70A006}"/>
          </ac:grpSpMkLst>
        </pc:grpChg>
        <pc:picChg chg="add del mod topLvl">
          <ac:chgData name="Jennifer Sloane" userId="399886174982ac4e" providerId="LiveId" clId="{BE320DB1-6CA4-4DEC-8D6E-BB23F113E908}" dt="2022-04-01T09:23:49.169" v="23" actId="478"/>
          <ac:picMkLst>
            <pc:docMk/>
            <pc:sldMk cId="117634213" sldId="270"/>
            <ac:picMk id="3" creationId="{056B5AB1-DAF5-419F-ADEB-DB39219D23B8}"/>
          </ac:picMkLst>
        </pc:picChg>
        <pc:picChg chg="mod">
          <ac:chgData name="Jennifer Sloane" userId="399886174982ac4e" providerId="LiveId" clId="{BE320DB1-6CA4-4DEC-8D6E-BB23F113E908}" dt="2022-04-01T09:25:26.367" v="53" actId="1076"/>
          <ac:picMkLst>
            <pc:docMk/>
            <pc:sldMk cId="117634213" sldId="270"/>
            <ac:picMk id="5" creationId="{03E759CC-9E17-4E3B-A480-DB988729EE29}"/>
          </ac:picMkLst>
        </pc:picChg>
        <pc:picChg chg="mod">
          <ac:chgData name="Jennifer Sloane" userId="399886174982ac4e" providerId="LiveId" clId="{BE320DB1-6CA4-4DEC-8D6E-BB23F113E908}" dt="2022-04-01T09:25:24.683" v="52" actId="1076"/>
          <ac:picMkLst>
            <pc:docMk/>
            <pc:sldMk cId="117634213" sldId="270"/>
            <ac:picMk id="7" creationId="{C1D621E4-4096-45A9-826B-18BD7105C09F}"/>
          </ac:picMkLst>
        </pc:picChg>
        <pc:picChg chg="mod">
          <ac:chgData name="Jennifer Sloane" userId="399886174982ac4e" providerId="LiveId" clId="{BE320DB1-6CA4-4DEC-8D6E-BB23F113E908}" dt="2022-04-01T09:25:22.353" v="51" actId="1076"/>
          <ac:picMkLst>
            <pc:docMk/>
            <pc:sldMk cId="117634213" sldId="270"/>
            <ac:picMk id="9" creationId="{662CECC5-846B-44FB-B918-EAA197579072}"/>
          </ac:picMkLst>
        </pc:picChg>
        <pc:picChg chg="add mod">
          <ac:chgData name="Jennifer Sloane" userId="399886174982ac4e" providerId="LiveId" clId="{BE320DB1-6CA4-4DEC-8D6E-BB23F113E908}" dt="2022-04-01T09:24:14.186" v="32" actId="1582"/>
          <ac:picMkLst>
            <pc:docMk/>
            <pc:sldMk cId="117634213" sldId="270"/>
            <ac:picMk id="10" creationId="{8CBF2D64-F7C3-4CB2-BF57-AF3AD9BB52C1}"/>
          </ac:picMkLst>
        </pc:picChg>
        <pc:picChg chg="mod">
          <ac:chgData name="Jennifer Sloane" userId="399886174982ac4e" providerId="LiveId" clId="{BE320DB1-6CA4-4DEC-8D6E-BB23F113E908}" dt="2022-04-01T09:25:20.112" v="50" actId="1076"/>
          <ac:picMkLst>
            <pc:docMk/>
            <pc:sldMk cId="117634213" sldId="270"/>
            <ac:picMk id="11" creationId="{215864F3-DD81-48BB-9257-4392CD1268CD}"/>
          </ac:picMkLst>
        </pc:picChg>
      </pc:sldChg>
      <pc:sldChg chg="modNotesTx">
        <pc:chgData name="Jennifer Sloane" userId="399886174982ac4e" providerId="LiveId" clId="{BE320DB1-6CA4-4DEC-8D6E-BB23F113E908}" dt="2022-04-01T09:59:12.933" v="1678" actId="20577"/>
        <pc:sldMkLst>
          <pc:docMk/>
          <pc:sldMk cId="3015696698" sldId="271"/>
        </pc:sldMkLst>
      </pc:sldChg>
      <pc:sldChg chg="modNotesTx">
        <pc:chgData name="Jennifer Sloane" userId="399886174982ac4e" providerId="LiveId" clId="{BE320DB1-6CA4-4DEC-8D6E-BB23F113E908}" dt="2022-04-01T09:59:28.800" v="1686" actId="20577"/>
        <pc:sldMkLst>
          <pc:docMk/>
          <pc:sldMk cId="1736706201" sldId="272"/>
        </pc:sldMkLst>
      </pc:sldChg>
      <pc:sldChg chg="addSp delSp modSp mod setBg modAnim">
        <pc:chgData name="Jennifer Sloane" userId="399886174982ac4e" providerId="LiveId" clId="{BE320DB1-6CA4-4DEC-8D6E-BB23F113E908}" dt="2022-04-01T10:12:40.725" v="1811" actId="207"/>
        <pc:sldMkLst>
          <pc:docMk/>
          <pc:sldMk cId="3493698889" sldId="273"/>
        </pc:sldMkLst>
        <pc:spChg chg="mod ord">
          <ac:chgData name="Jennifer Sloane" userId="399886174982ac4e" providerId="LiveId" clId="{BE320DB1-6CA4-4DEC-8D6E-BB23F113E908}" dt="2022-04-01T10:12:40.725" v="1811" actId="207"/>
          <ac:spMkLst>
            <pc:docMk/>
            <pc:sldMk cId="3493698889" sldId="273"/>
            <ac:spMk id="3" creationId="{DC21AFE3-F7FA-4CB2-B450-B90448F5AB0C}"/>
          </ac:spMkLst>
        </pc:spChg>
        <pc:spChg chg="del mod">
          <ac:chgData name="Jennifer Sloane" userId="399886174982ac4e" providerId="LiveId" clId="{BE320DB1-6CA4-4DEC-8D6E-BB23F113E908}" dt="2022-04-01T09:39:41.565" v="985" actId="478"/>
          <ac:spMkLst>
            <pc:docMk/>
            <pc:sldMk cId="3493698889" sldId="273"/>
            <ac:spMk id="4" creationId="{5F4BFDCD-5C79-4F52-BCFC-2CBED2C53279}"/>
          </ac:spMkLst>
        </pc:spChg>
        <pc:spChg chg="add del">
          <ac:chgData name="Jennifer Sloane" userId="399886174982ac4e" providerId="LiveId" clId="{BE320DB1-6CA4-4DEC-8D6E-BB23F113E908}" dt="2022-04-01T09:33:36.174" v="765" actId="478"/>
          <ac:spMkLst>
            <pc:docMk/>
            <pc:sldMk cId="3493698889" sldId="273"/>
            <ac:spMk id="5" creationId="{75B17C8F-CA5B-4B9C-8D2E-FD1C7E59EC05}"/>
          </ac:spMkLst>
        </pc:spChg>
        <pc:spChg chg="add mod">
          <ac:chgData name="Jennifer Sloane" userId="399886174982ac4e" providerId="LiveId" clId="{BE320DB1-6CA4-4DEC-8D6E-BB23F113E908}" dt="2022-04-01T09:39:46.750" v="988" actId="403"/>
          <ac:spMkLst>
            <pc:docMk/>
            <pc:sldMk cId="3493698889" sldId="273"/>
            <ac:spMk id="10" creationId="{76A04F2E-3D06-4C80-A79F-CAA2A6640696}"/>
          </ac:spMkLst>
        </pc:spChg>
        <pc:spChg chg="add mod">
          <ac:chgData name="Jennifer Sloane" userId="399886174982ac4e" providerId="LiveId" clId="{BE320DB1-6CA4-4DEC-8D6E-BB23F113E908}" dt="2022-04-01T09:53:30.081" v="1379" actId="207"/>
          <ac:spMkLst>
            <pc:docMk/>
            <pc:sldMk cId="3493698889" sldId="273"/>
            <ac:spMk id="12" creationId="{FDFBBEAB-17A5-4351-9E5F-C31FB7F74C27}"/>
          </ac:spMkLst>
        </pc:spChg>
        <pc:spChg chg="add">
          <ac:chgData name="Jennifer Sloane" userId="399886174982ac4e" providerId="LiveId" clId="{BE320DB1-6CA4-4DEC-8D6E-BB23F113E908}" dt="2022-04-01T09:39:20.425" v="980" actId="26606"/>
          <ac:spMkLst>
            <pc:docMk/>
            <pc:sldMk cId="3493698889" sldId="273"/>
            <ac:spMk id="71" creationId="{C95B82D5-A8BB-45BF-BED8-C7B206892100}"/>
          </ac:spMkLst>
        </pc:spChg>
        <pc:spChg chg="add">
          <ac:chgData name="Jennifer Sloane" userId="399886174982ac4e" providerId="LiveId" clId="{BE320DB1-6CA4-4DEC-8D6E-BB23F113E908}" dt="2022-04-01T09:39:20.425" v="980" actId="26606"/>
          <ac:spMkLst>
            <pc:docMk/>
            <pc:sldMk cId="3493698889" sldId="273"/>
            <ac:spMk id="73" creationId="{296C61EC-FBF4-4216-BE67-6C864D30A01C}"/>
          </ac:spMkLst>
        </pc:spChg>
        <pc:picChg chg="add mod">
          <ac:chgData name="Jennifer Sloane" userId="399886174982ac4e" providerId="LiveId" clId="{BE320DB1-6CA4-4DEC-8D6E-BB23F113E908}" dt="2022-04-01T09:39:25.282" v="982" actId="1076"/>
          <ac:picMkLst>
            <pc:docMk/>
            <pc:sldMk cId="3493698889" sldId="273"/>
            <ac:picMk id="6" creationId="{9CC86BD9-6AE3-4F44-AE20-E6FA4A4289BE}"/>
          </ac:picMkLst>
        </pc:picChg>
        <pc:picChg chg="add mod">
          <ac:chgData name="Jennifer Sloane" userId="399886174982ac4e" providerId="LiveId" clId="{BE320DB1-6CA4-4DEC-8D6E-BB23F113E908}" dt="2022-04-01T09:39:27.487" v="983" actId="1076"/>
          <ac:picMkLst>
            <pc:docMk/>
            <pc:sldMk cId="3493698889" sldId="273"/>
            <ac:picMk id="1026" creationId="{3F8FC1CF-60CC-46DC-8C8C-BD91383954D1}"/>
          </ac:picMkLst>
        </pc:picChg>
      </pc:sldChg>
      <pc:sldChg chg="addSp delSp modSp mod setBg modAnim">
        <pc:chgData name="Jennifer Sloane" userId="399886174982ac4e" providerId="LiveId" clId="{BE320DB1-6CA4-4DEC-8D6E-BB23F113E908}" dt="2022-04-01T10:09:52.356" v="1803"/>
        <pc:sldMkLst>
          <pc:docMk/>
          <pc:sldMk cId="1234932795" sldId="274"/>
        </pc:sldMkLst>
        <pc:spChg chg="mod">
          <ac:chgData name="Jennifer Sloane" userId="399886174982ac4e" providerId="LiveId" clId="{BE320DB1-6CA4-4DEC-8D6E-BB23F113E908}" dt="2022-04-01T10:06:27.658" v="1761" actId="26606"/>
          <ac:spMkLst>
            <pc:docMk/>
            <pc:sldMk cId="1234932795" sldId="274"/>
            <ac:spMk id="2" creationId="{5BB9C0C9-EF91-41A8-91BF-585886D309FA}"/>
          </ac:spMkLst>
        </pc:spChg>
        <pc:spChg chg="mod">
          <ac:chgData name="Jennifer Sloane" userId="399886174982ac4e" providerId="LiveId" clId="{BE320DB1-6CA4-4DEC-8D6E-BB23F113E908}" dt="2022-04-01T10:07:21.900" v="1777" actId="1076"/>
          <ac:spMkLst>
            <pc:docMk/>
            <pc:sldMk cId="1234932795" sldId="274"/>
            <ac:spMk id="3" creationId="{2D65D7E8-D80E-4486-88F4-2E08815AE4E8}"/>
          </ac:spMkLst>
        </pc:spChg>
        <pc:spChg chg="add del">
          <ac:chgData name="Jennifer Sloane" userId="399886174982ac4e" providerId="LiveId" clId="{BE320DB1-6CA4-4DEC-8D6E-BB23F113E908}" dt="2022-04-01T10:06:27.658" v="1761" actId="26606"/>
          <ac:spMkLst>
            <pc:docMk/>
            <pc:sldMk cId="1234932795" sldId="274"/>
            <ac:spMk id="8" creationId="{100EDD19-6802-4EC3-95CE-CFFAB042CFD6}"/>
          </ac:spMkLst>
        </pc:spChg>
        <pc:spChg chg="add del mod">
          <ac:chgData name="Jennifer Sloane" userId="399886174982ac4e" providerId="LiveId" clId="{BE320DB1-6CA4-4DEC-8D6E-BB23F113E908}" dt="2022-04-01T10:07:57.015" v="1784" actId="478"/>
          <ac:spMkLst>
            <pc:docMk/>
            <pc:sldMk cId="1234932795" sldId="274"/>
            <ac:spMk id="9" creationId="{E80E23B2-008F-43BA-A047-B8010C3EE497}"/>
          </ac:spMkLst>
        </pc:spChg>
        <pc:spChg chg="add del">
          <ac:chgData name="Jennifer Sloane" userId="399886174982ac4e" providerId="LiveId" clId="{BE320DB1-6CA4-4DEC-8D6E-BB23F113E908}" dt="2022-04-01T10:06:27.658" v="1761" actId="26606"/>
          <ac:spMkLst>
            <pc:docMk/>
            <pc:sldMk cId="1234932795" sldId="274"/>
            <ac:spMk id="10" creationId="{DB17E863-922E-4C26-BD64-E8FD41D28661}"/>
          </ac:spMkLst>
        </pc:spChg>
        <pc:spChg chg="add del">
          <ac:chgData name="Jennifer Sloane" userId="399886174982ac4e" providerId="LiveId" clId="{BE320DB1-6CA4-4DEC-8D6E-BB23F113E908}" dt="2022-04-01T10:06:27.658" v="1761" actId="26606"/>
          <ac:spMkLst>
            <pc:docMk/>
            <pc:sldMk cId="1234932795" sldId="274"/>
            <ac:spMk id="71" creationId="{743AA782-23D1-4521-8CAD-47662984AA08}"/>
          </ac:spMkLst>
        </pc:spChg>
        <pc:spChg chg="add del">
          <ac:chgData name="Jennifer Sloane" userId="399886174982ac4e" providerId="LiveId" clId="{BE320DB1-6CA4-4DEC-8D6E-BB23F113E908}" dt="2022-04-01T10:06:27.658" v="1761" actId="26606"/>
          <ac:spMkLst>
            <pc:docMk/>
            <pc:sldMk cId="1234932795" sldId="274"/>
            <ac:spMk id="73" creationId="{71877DBC-BB60-40F0-AC93-2ACDBAAE60CE}"/>
          </ac:spMkLst>
        </pc:spChg>
        <pc:picChg chg="add mod">
          <ac:chgData name="Jennifer Sloane" userId="399886174982ac4e" providerId="LiveId" clId="{BE320DB1-6CA4-4DEC-8D6E-BB23F113E908}" dt="2022-04-01T10:08:02.008" v="1786" actId="14100"/>
          <ac:picMkLst>
            <pc:docMk/>
            <pc:sldMk cId="1234932795" sldId="274"/>
            <ac:picMk id="2050" creationId="{604CB74A-1D03-45C8-8024-4D4E6918F54A}"/>
          </ac:picMkLst>
        </pc:picChg>
      </pc:sldChg>
      <pc:sldChg chg="add del">
        <pc:chgData name="Jennifer Sloane" userId="399886174982ac4e" providerId="LiveId" clId="{BE320DB1-6CA4-4DEC-8D6E-BB23F113E908}" dt="2022-04-01T09:41:44.994" v="1028" actId="47"/>
        <pc:sldMkLst>
          <pc:docMk/>
          <pc:sldMk cId="281382427" sldId="275"/>
        </pc:sldMkLst>
      </pc:sldChg>
      <pc:sldChg chg="addSp modSp add mod modAnim">
        <pc:chgData name="Jennifer Sloane" userId="399886174982ac4e" providerId="LiveId" clId="{BE320DB1-6CA4-4DEC-8D6E-BB23F113E908}" dt="2022-04-01T10:12:30.563" v="1810" actId="207"/>
        <pc:sldMkLst>
          <pc:docMk/>
          <pc:sldMk cId="1947264231" sldId="276"/>
        </pc:sldMkLst>
        <pc:spChg chg="mod">
          <ac:chgData name="Jennifer Sloane" userId="399886174982ac4e" providerId="LiveId" clId="{BE320DB1-6CA4-4DEC-8D6E-BB23F113E908}" dt="2022-04-01T10:12:30.563" v="1810" actId="207"/>
          <ac:spMkLst>
            <pc:docMk/>
            <pc:sldMk cId="1947264231" sldId="276"/>
            <ac:spMk id="3" creationId="{DC21AFE3-F7FA-4CB2-B450-B90448F5AB0C}"/>
          </ac:spMkLst>
        </pc:spChg>
        <pc:spChg chg="add mod">
          <ac:chgData name="Jennifer Sloane" userId="399886174982ac4e" providerId="LiveId" clId="{BE320DB1-6CA4-4DEC-8D6E-BB23F113E908}" dt="2022-04-01T09:53:57.396" v="1385" actId="207"/>
          <ac:spMkLst>
            <pc:docMk/>
            <pc:sldMk cId="1947264231" sldId="276"/>
            <ac:spMk id="9" creationId="{89B84227-CFB4-439A-BF0A-103D72BF95DA}"/>
          </ac:spMkLst>
        </pc:spChg>
      </pc:sldChg>
      <pc:sldChg chg="add del">
        <pc:chgData name="Jennifer Sloane" userId="399886174982ac4e" providerId="LiveId" clId="{BE320DB1-6CA4-4DEC-8D6E-BB23F113E908}" dt="2022-04-01T10:06:24.214" v="1751" actId="2890"/>
        <pc:sldMkLst>
          <pc:docMk/>
          <pc:sldMk cId="1691077011" sldId="277"/>
        </pc:sldMkLst>
      </pc:sldChg>
      <pc:sldChg chg="addSp delSp modSp add del mod">
        <pc:chgData name="Jennifer Sloane" userId="399886174982ac4e" providerId="LiveId" clId="{BE320DB1-6CA4-4DEC-8D6E-BB23F113E908}" dt="2022-04-01T10:02:47.563" v="1732" actId="47"/>
        <pc:sldMkLst>
          <pc:docMk/>
          <pc:sldMk cId="2704779257" sldId="277"/>
        </pc:sldMkLst>
        <pc:spChg chg="mod">
          <ac:chgData name="Jennifer Sloane" userId="399886174982ac4e" providerId="LiveId" clId="{BE320DB1-6CA4-4DEC-8D6E-BB23F113E908}" dt="2022-04-01T10:01:00.213" v="1706" actId="26606"/>
          <ac:spMkLst>
            <pc:docMk/>
            <pc:sldMk cId="2704779257" sldId="277"/>
            <ac:spMk id="2" creationId="{5BB9C0C9-EF91-41A8-91BF-585886D309FA}"/>
          </ac:spMkLst>
        </pc:spChg>
        <pc:spChg chg="add del">
          <ac:chgData name="Jennifer Sloane" userId="399886174982ac4e" providerId="LiveId" clId="{BE320DB1-6CA4-4DEC-8D6E-BB23F113E908}" dt="2022-04-01T10:01:00.256" v="1707" actId="26606"/>
          <ac:spMkLst>
            <pc:docMk/>
            <pc:sldMk cId="2704779257" sldId="277"/>
            <ac:spMk id="3" creationId="{2D65D7E8-D80E-4486-88F4-2E08815AE4E8}"/>
          </ac:spMkLst>
        </pc:spChg>
        <pc:spChg chg="add del">
          <ac:chgData name="Jennifer Sloane" userId="399886174982ac4e" providerId="LiveId" clId="{BE320DB1-6CA4-4DEC-8D6E-BB23F113E908}" dt="2022-04-01T10:01:00.256" v="1707" actId="26606"/>
          <ac:spMkLst>
            <pc:docMk/>
            <pc:sldMk cId="2704779257" sldId="277"/>
            <ac:spMk id="8" creationId="{100EDD19-6802-4EC3-95CE-CFFAB042CFD6}"/>
          </ac:spMkLst>
        </pc:spChg>
        <pc:spChg chg="add del">
          <ac:chgData name="Jennifer Sloane" userId="399886174982ac4e" providerId="LiveId" clId="{BE320DB1-6CA4-4DEC-8D6E-BB23F113E908}" dt="2022-04-01T10:01:00.256" v="1707" actId="26606"/>
          <ac:spMkLst>
            <pc:docMk/>
            <pc:sldMk cId="2704779257" sldId="277"/>
            <ac:spMk id="10" creationId="{DB17E863-922E-4C26-BD64-E8FD41D28661}"/>
          </ac:spMkLst>
        </pc:spChg>
        <pc:spChg chg="add del">
          <ac:chgData name="Jennifer Sloane" userId="399886174982ac4e" providerId="LiveId" clId="{BE320DB1-6CA4-4DEC-8D6E-BB23F113E908}" dt="2022-04-01T10:01:00.213" v="1706" actId="26606"/>
          <ac:spMkLst>
            <pc:docMk/>
            <pc:sldMk cId="2704779257" sldId="277"/>
            <ac:spMk id="16" creationId="{7517A47C-B2E5-4B79-8061-D74B1311AF6E}"/>
          </ac:spMkLst>
        </pc:spChg>
        <pc:spChg chg="add del">
          <ac:chgData name="Jennifer Sloane" userId="399886174982ac4e" providerId="LiveId" clId="{BE320DB1-6CA4-4DEC-8D6E-BB23F113E908}" dt="2022-04-01T10:01:00.213" v="1706" actId="26606"/>
          <ac:spMkLst>
            <pc:docMk/>
            <pc:sldMk cId="2704779257" sldId="277"/>
            <ac:spMk id="18" creationId="{C505E780-2083-4CB5-A42A-5E0E2908ECC3}"/>
          </ac:spMkLst>
        </pc:spChg>
        <pc:spChg chg="add del">
          <ac:chgData name="Jennifer Sloane" userId="399886174982ac4e" providerId="LiveId" clId="{BE320DB1-6CA4-4DEC-8D6E-BB23F113E908}" dt="2022-04-01T10:01:00.213" v="1706" actId="26606"/>
          <ac:spMkLst>
            <pc:docMk/>
            <pc:sldMk cId="2704779257" sldId="277"/>
            <ac:spMk id="20" creationId="{D2C0AE1C-0118-41AE-8A10-7CDCBF10E96F}"/>
          </ac:spMkLst>
        </pc:spChg>
        <pc:spChg chg="add del">
          <ac:chgData name="Jennifer Sloane" userId="399886174982ac4e" providerId="LiveId" clId="{BE320DB1-6CA4-4DEC-8D6E-BB23F113E908}" dt="2022-04-01T10:01:00.213" v="1706" actId="26606"/>
          <ac:spMkLst>
            <pc:docMk/>
            <pc:sldMk cId="2704779257" sldId="277"/>
            <ac:spMk id="22" creationId="{463EEC44-1BA3-44ED-81FC-A644B04B2A44}"/>
          </ac:spMkLst>
        </pc:spChg>
        <pc:spChg chg="add">
          <ac:chgData name="Jennifer Sloane" userId="399886174982ac4e" providerId="LiveId" clId="{BE320DB1-6CA4-4DEC-8D6E-BB23F113E908}" dt="2022-04-01T10:01:00.256" v="1707" actId="26606"/>
          <ac:spMkLst>
            <pc:docMk/>
            <pc:sldMk cId="2704779257" sldId="277"/>
            <ac:spMk id="24" creationId="{100EDD19-6802-4EC3-95CE-CFFAB042CFD6}"/>
          </ac:spMkLst>
        </pc:spChg>
        <pc:spChg chg="add">
          <ac:chgData name="Jennifer Sloane" userId="399886174982ac4e" providerId="LiveId" clId="{BE320DB1-6CA4-4DEC-8D6E-BB23F113E908}" dt="2022-04-01T10:01:00.256" v="1707" actId="26606"/>
          <ac:spMkLst>
            <pc:docMk/>
            <pc:sldMk cId="2704779257" sldId="277"/>
            <ac:spMk id="25" creationId="{DB17E863-922E-4C26-BD64-E8FD41D28661}"/>
          </ac:spMkLst>
        </pc:spChg>
        <pc:graphicFrameChg chg="add del">
          <ac:chgData name="Jennifer Sloane" userId="399886174982ac4e" providerId="LiveId" clId="{BE320DB1-6CA4-4DEC-8D6E-BB23F113E908}" dt="2022-04-01T10:01:00.213" v="1706" actId="26606"/>
          <ac:graphicFrameMkLst>
            <pc:docMk/>
            <pc:sldMk cId="2704779257" sldId="277"/>
            <ac:graphicFrameMk id="12" creationId="{EFFB972B-4B5D-40E4-10E5-7AB813547B50}"/>
          </ac:graphicFrameMkLst>
        </pc:graphicFrameChg>
        <pc:graphicFrameChg chg="add mod modGraphic">
          <ac:chgData name="Jennifer Sloane" userId="399886174982ac4e" providerId="LiveId" clId="{BE320DB1-6CA4-4DEC-8D6E-BB23F113E908}" dt="2022-04-01T10:02:43.658" v="1731"/>
          <ac:graphicFrameMkLst>
            <pc:docMk/>
            <pc:sldMk cId="2704779257" sldId="277"/>
            <ac:graphicFrameMk id="26" creationId="{93D016B3-3413-4649-A37B-DCBDEC14BCAB}"/>
          </ac:graphicFrameMkLst>
        </pc:graphicFrameChg>
      </pc:sldChg>
      <pc:sldChg chg="delSp add del setBg delDesignElem">
        <pc:chgData name="Jennifer Sloane" userId="399886174982ac4e" providerId="LiveId" clId="{BE320DB1-6CA4-4DEC-8D6E-BB23F113E908}" dt="2022-04-01T10:07:37.914" v="1781" actId="47"/>
        <pc:sldMkLst>
          <pc:docMk/>
          <pc:sldMk cId="3812260923" sldId="277"/>
        </pc:sldMkLst>
        <pc:spChg chg="del">
          <ac:chgData name="Jennifer Sloane" userId="399886174982ac4e" providerId="LiveId" clId="{BE320DB1-6CA4-4DEC-8D6E-BB23F113E908}" dt="2022-04-01T10:06:33.158" v="1765"/>
          <ac:spMkLst>
            <pc:docMk/>
            <pc:sldMk cId="3812260923" sldId="277"/>
            <ac:spMk id="71" creationId="{743AA782-23D1-4521-8CAD-47662984AA08}"/>
          </ac:spMkLst>
        </pc:spChg>
        <pc:spChg chg="del">
          <ac:chgData name="Jennifer Sloane" userId="399886174982ac4e" providerId="LiveId" clId="{BE320DB1-6CA4-4DEC-8D6E-BB23F113E908}" dt="2022-04-01T10:06:33.158" v="1765"/>
          <ac:spMkLst>
            <pc:docMk/>
            <pc:sldMk cId="3812260923" sldId="277"/>
            <ac:spMk id="73" creationId="{71877DBC-BB60-40F0-AC93-2ACDBAAE60CE}"/>
          </ac:spMkLst>
        </pc:spChg>
      </pc:sldChg>
    </pc:docChg>
  </pc:docChgLst>
  <pc:docChgLst>
    <pc:chgData name="Jennifer Sloane" userId="399886174982ac4e" providerId="LiveId" clId="{8FE3FAB5-C3AC-441C-8455-D334D4FE9159}"/>
    <pc:docChg chg="undo custSel addSld delSld modSld">
      <pc:chgData name="Jennifer Sloane" userId="399886174982ac4e" providerId="LiveId" clId="{8FE3FAB5-C3AC-441C-8455-D334D4FE9159}" dt="2022-03-30T15:09:49.882" v="4601" actId="2890"/>
      <pc:docMkLst>
        <pc:docMk/>
      </pc:docMkLst>
      <pc:sldChg chg="addSp delSp del mod">
        <pc:chgData name="Jennifer Sloane" userId="399886174982ac4e" providerId="LiveId" clId="{8FE3FAB5-C3AC-441C-8455-D334D4FE9159}" dt="2022-03-30T09:37:22.991" v="23" actId="47"/>
        <pc:sldMkLst>
          <pc:docMk/>
          <pc:sldMk cId="1076147567" sldId="256"/>
        </pc:sldMkLst>
        <pc:picChg chg="add del">
          <ac:chgData name="Jennifer Sloane" userId="399886174982ac4e" providerId="LiveId" clId="{8FE3FAB5-C3AC-441C-8455-D334D4FE9159}" dt="2022-03-30T09:35:45.273" v="1" actId="21"/>
          <ac:picMkLst>
            <pc:docMk/>
            <pc:sldMk cId="1076147567" sldId="256"/>
            <ac:picMk id="9" creationId="{C1C6F3FA-E5FE-47D1-BF41-E4B8877DB7BD}"/>
          </ac:picMkLst>
        </pc:picChg>
        <pc:picChg chg="add del">
          <ac:chgData name="Jennifer Sloane" userId="399886174982ac4e" providerId="LiveId" clId="{8FE3FAB5-C3AC-441C-8455-D334D4FE9159}" dt="2022-03-30T09:35:45.273" v="1" actId="21"/>
          <ac:picMkLst>
            <pc:docMk/>
            <pc:sldMk cId="1076147567" sldId="256"/>
            <ac:picMk id="11" creationId="{74079047-3D27-43C1-8D64-7C52CEFDDC55}"/>
          </ac:picMkLst>
        </pc:picChg>
      </pc:sldChg>
      <pc:sldChg chg="addSp delSp modSp add del mod setBg">
        <pc:chgData name="Jennifer Sloane" userId="399886174982ac4e" providerId="LiveId" clId="{8FE3FAB5-C3AC-441C-8455-D334D4FE9159}" dt="2022-03-30T10:58:01.399" v="3741" actId="47"/>
        <pc:sldMkLst>
          <pc:docMk/>
          <pc:sldMk cId="2052360135" sldId="257"/>
        </pc:sldMkLst>
        <pc:spChg chg="mod">
          <ac:chgData name="Jennifer Sloane" userId="399886174982ac4e" providerId="LiveId" clId="{8FE3FAB5-C3AC-441C-8455-D334D4FE9159}" dt="2022-03-30T09:36:34.518" v="6" actId="26606"/>
          <ac:spMkLst>
            <pc:docMk/>
            <pc:sldMk cId="2052360135" sldId="257"/>
            <ac:spMk id="2" creationId="{F816CF79-15FD-400A-93D2-EE702DCC36EC}"/>
          </ac:spMkLst>
        </pc:spChg>
        <pc:spChg chg="del mod">
          <ac:chgData name="Jennifer Sloane" userId="399886174982ac4e" providerId="LiveId" clId="{8FE3FAB5-C3AC-441C-8455-D334D4FE9159}" dt="2022-03-30T09:36:52.989" v="9" actId="478"/>
          <ac:spMkLst>
            <pc:docMk/>
            <pc:sldMk cId="2052360135" sldId="257"/>
            <ac:spMk id="3" creationId="{AEB0B96E-B421-48A7-843E-BC3C4AE18430}"/>
          </ac:spMkLst>
        </pc:spChg>
        <pc:spChg chg="add del mod">
          <ac:chgData name="Jennifer Sloane" userId="399886174982ac4e" providerId="LiveId" clId="{8FE3FAB5-C3AC-441C-8455-D334D4FE9159}" dt="2022-03-30T09:36:54.935" v="10" actId="478"/>
          <ac:spMkLst>
            <pc:docMk/>
            <pc:sldMk cId="2052360135" sldId="257"/>
            <ac:spMk id="5" creationId="{4815E7C6-BA6C-400E-84AE-4AFFDD0460DF}"/>
          </ac:spMkLst>
        </pc:spChg>
        <pc:spChg chg="add">
          <ac:chgData name="Jennifer Sloane" userId="399886174982ac4e" providerId="LiveId" clId="{8FE3FAB5-C3AC-441C-8455-D334D4FE9159}" dt="2022-03-30T09:36:34.518" v="6" actId="26606"/>
          <ac:spMkLst>
            <pc:docMk/>
            <pc:sldMk cId="2052360135" sldId="257"/>
            <ac:spMk id="8" creationId="{5FB946D7-1CA4-446E-8795-007CACFDEB88}"/>
          </ac:spMkLst>
        </pc:spChg>
        <pc:spChg chg="add">
          <ac:chgData name="Jennifer Sloane" userId="399886174982ac4e" providerId="LiveId" clId="{8FE3FAB5-C3AC-441C-8455-D334D4FE9159}" dt="2022-03-30T09:36:34.518" v="6" actId="26606"/>
          <ac:spMkLst>
            <pc:docMk/>
            <pc:sldMk cId="2052360135" sldId="257"/>
            <ac:spMk id="10" creationId="{192416F2-BC84-4D7C-80C6-6296C10C3819}"/>
          </ac:spMkLst>
        </pc:spChg>
        <pc:spChg chg="add mod">
          <ac:chgData name="Jennifer Sloane" userId="399886174982ac4e" providerId="LiveId" clId="{8FE3FAB5-C3AC-441C-8455-D334D4FE9159}" dt="2022-03-30T09:37:11.103" v="11" actId="1076"/>
          <ac:spMkLst>
            <pc:docMk/>
            <pc:sldMk cId="2052360135" sldId="257"/>
            <ac:spMk id="13" creationId="{3DAE5B7F-0F19-42B4-AD86-7AC10C66C49F}"/>
          </ac:spMkLst>
        </pc:spChg>
        <pc:picChg chg="del">
          <ac:chgData name="Jennifer Sloane" userId="399886174982ac4e" providerId="LiveId" clId="{8FE3FAB5-C3AC-441C-8455-D334D4FE9159}" dt="2022-03-30T09:36:22.758" v="4" actId="478"/>
          <ac:picMkLst>
            <pc:docMk/>
            <pc:sldMk cId="2052360135" sldId="257"/>
            <ac:picMk id="9" creationId="{C1C6F3FA-E5FE-47D1-BF41-E4B8877DB7BD}"/>
          </ac:picMkLst>
        </pc:picChg>
        <pc:picChg chg="del">
          <ac:chgData name="Jennifer Sloane" userId="399886174982ac4e" providerId="LiveId" clId="{8FE3FAB5-C3AC-441C-8455-D334D4FE9159}" dt="2022-03-30T09:36:23.527" v="5" actId="478"/>
          <ac:picMkLst>
            <pc:docMk/>
            <pc:sldMk cId="2052360135" sldId="257"/>
            <ac:picMk id="11" creationId="{74079047-3D27-43C1-8D64-7C52CEFDDC55}"/>
          </ac:picMkLst>
        </pc:picChg>
        <pc:picChg chg="add mod">
          <ac:chgData name="Jennifer Sloane" userId="399886174982ac4e" providerId="LiveId" clId="{8FE3FAB5-C3AC-441C-8455-D334D4FE9159}" dt="2022-03-30T09:37:16.867" v="12" actId="1076"/>
          <ac:picMkLst>
            <pc:docMk/>
            <pc:sldMk cId="2052360135" sldId="257"/>
            <ac:picMk id="14" creationId="{F1DAFC91-4CF2-4A5F-8ECC-5EFBF8FDC439}"/>
          </ac:picMkLst>
        </pc:picChg>
        <pc:picChg chg="add mod">
          <ac:chgData name="Jennifer Sloane" userId="399886174982ac4e" providerId="LiveId" clId="{8FE3FAB5-C3AC-441C-8455-D334D4FE9159}" dt="2022-03-30T09:37:21.150" v="22" actId="1036"/>
          <ac:picMkLst>
            <pc:docMk/>
            <pc:sldMk cId="2052360135" sldId="257"/>
            <ac:picMk id="15" creationId="{9EC5A9A5-BC65-4F43-AC8E-7E65E4A1D4FE}"/>
          </ac:picMkLst>
        </pc:picChg>
        <pc:cxnChg chg="add">
          <ac:chgData name="Jennifer Sloane" userId="399886174982ac4e" providerId="LiveId" clId="{8FE3FAB5-C3AC-441C-8455-D334D4FE9159}" dt="2022-03-30T09:36:34.518" v="6" actId="26606"/>
          <ac:cxnSpMkLst>
            <pc:docMk/>
            <pc:sldMk cId="2052360135" sldId="257"/>
            <ac:cxnSpMk id="12" creationId="{2330623A-AB89-4E04-AC9A-2BAFBF85AE3A}"/>
          </ac:cxnSpMkLst>
        </pc:cxnChg>
      </pc:sldChg>
      <pc:sldChg chg="addSp delSp modSp new mod setBg modNotesTx">
        <pc:chgData name="Jennifer Sloane" userId="399886174982ac4e" providerId="LiveId" clId="{8FE3FAB5-C3AC-441C-8455-D334D4FE9159}" dt="2022-03-30T10:50:54.247" v="3620" actId="1076"/>
        <pc:sldMkLst>
          <pc:docMk/>
          <pc:sldMk cId="649569913" sldId="258"/>
        </pc:sldMkLst>
        <pc:spChg chg="mod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2" creationId="{EB39909D-DFF2-4853-827B-F2255DA2610C}"/>
          </ac:spMkLst>
        </pc:spChg>
        <pc:spChg chg="mod ord">
          <ac:chgData name="Jennifer Sloane" userId="399886174982ac4e" providerId="LiveId" clId="{8FE3FAB5-C3AC-441C-8455-D334D4FE9159}" dt="2022-03-30T09:46:49.721" v="645" actId="20577"/>
          <ac:spMkLst>
            <pc:docMk/>
            <pc:sldMk cId="649569913" sldId="258"/>
            <ac:spMk id="3" creationId="{DF77388F-3B26-4346-880C-550BC0F27983}"/>
          </ac:spMkLst>
        </pc:spChg>
        <pc:spChg chg="add del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8" creationId="{907EF6B7-1338-4443-8C46-6A318D952DFD}"/>
          </ac:spMkLst>
        </pc:spChg>
        <pc:spChg chg="add del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10" creationId="{DAAE4CDD-124C-4DCF-9584-B6033B545DD5}"/>
          </ac:spMkLst>
        </pc:spChg>
        <pc:spChg chg="add del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12" creationId="{081E4A58-353D-44AE-B2FC-2A74E2E400F7}"/>
          </ac:spMkLst>
        </pc:spChg>
        <pc:spChg chg="add mod">
          <ac:chgData name="Jennifer Sloane" userId="399886174982ac4e" providerId="LiveId" clId="{8FE3FAB5-C3AC-441C-8455-D334D4FE9159}" dt="2022-03-30T09:45:29.794" v="514" actId="1076"/>
          <ac:spMkLst>
            <pc:docMk/>
            <pc:sldMk cId="649569913" sldId="258"/>
            <ac:spMk id="14" creationId="{5AD1138E-7C50-4751-A932-5EC38C1D365C}"/>
          </ac:spMkLst>
        </pc:spChg>
        <pc:spChg chg="add mod">
          <ac:chgData name="Jennifer Sloane" userId="399886174982ac4e" providerId="LiveId" clId="{8FE3FAB5-C3AC-441C-8455-D334D4FE9159}" dt="2022-03-30T10:08:13.853" v="1011" actId="1076"/>
          <ac:spMkLst>
            <pc:docMk/>
            <pc:sldMk cId="649569913" sldId="258"/>
            <ac:spMk id="16" creationId="{BF3937F9-BF30-437F-BED0-16FA0337C91C}"/>
          </ac:spMkLst>
        </pc:spChg>
        <pc:spChg chg="add mod">
          <ac:chgData name="Jennifer Sloane" userId="399886174982ac4e" providerId="LiveId" clId="{8FE3FAB5-C3AC-441C-8455-D334D4FE9159}" dt="2022-03-30T10:07:57.227" v="1008" actId="571"/>
          <ac:spMkLst>
            <pc:docMk/>
            <pc:sldMk cId="649569913" sldId="258"/>
            <ac:spMk id="17" creationId="{DFAD7ABE-1461-4F2F-9C1F-A9AB7584A9DA}"/>
          </ac:spMkLst>
        </pc:spChg>
        <pc:spChg chg="add del">
          <ac:chgData name="Jennifer Sloane" userId="399886174982ac4e" providerId="LiveId" clId="{8FE3FAB5-C3AC-441C-8455-D334D4FE9159}" dt="2022-03-30T09:44:43.010" v="502" actId="26606"/>
          <ac:spMkLst>
            <pc:docMk/>
            <pc:sldMk cId="649569913" sldId="258"/>
            <ac:spMk id="71" creationId="{2EB492CD-616E-47F8-933B-5E2D952A0593}"/>
          </ac:spMkLst>
        </pc:spChg>
        <pc:spChg chg="add del">
          <ac:chgData name="Jennifer Sloane" userId="399886174982ac4e" providerId="LiveId" clId="{8FE3FAB5-C3AC-441C-8455-D334D4FE9159}" dt="2022-03-30T09:44:43.010" v="502" actId="26606"/>
          <ac:spMkLst>
            <pc:docMk/>
            <pc:sldMk cId="649569913" sldId="258"/>
            <ac:spMk id="73" creationId="{59383CF9-23B5-4335-9B21-1791C4CF1C75}"/>
          </ac:spMkLst>
        </pc:spChg>
        <pc:spChg chg="add del">
          <ac:chgData name="Jennifer Sloane" userId="399886174982ac4e" providerId="LiveId" clId="{8FE3FAB5-C3AC-441C-8455-D334D4FE9159}" dt="2022-03-30T09:44:43.010" v="502" actId="26606"/>
          <ac:spMkLst>
            <pc:docMk/>
            <pc:sldMk cId="649569913" sldId="258"/>
            <ac:spMk id="75" creationId="{0007FE00-9498-4706-B255-6437B0252C02}"/>
          </ac:spMkLst>
        </pc:spChg>
        <pc:spChg chg="add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1028" creationId="{743AA782-23D1-4521-8CAD-47662984AA08}"/>
          </ac:spMkLst>
        </pc:spChg>
        <pc:spChg chg="add">
          <ac:chgData name="Jennifer Sloane" userId="399886174982ac4e" providerId="LiveId" clId="{8FE3FAB5-C3AC-441C-8455-D334D4FE9159}" dt="2022-03-30T09:44:43.021" v="503" actId="26606"/>
          <ac:spMkLst>
            <pc:docMk/>
            <pc:sldMk cId="649569913" sldId="258"/>
            <ac:spMk id="1029" creationId="{71877DBC-BB60-40F0-AC93-2ACDBAAE60CE}"/>
          </ac:spMkLst>
        </pc:spChg>
        <pc:picChg chg="add mod">
          <ac:chgData name="Jennifer Sloane" userId="399886174982ac4e" providerId="LiveId" clId="{8FE3FAB5-C3AC-441C-8455-D334D4FE9159}" dt="2022-03-30T10:50:54.247" v="3620" actId="1076"/>
          <ac:picMkLst>
            <pc:docMk/>
            <pc:sldMk cId="649569913" sldId="258"/>
            <ac:picMk id="1026" creationId="{CBCB74C9-032B-4F63-BFEE-D6117074DD5C}"/>
          </ac:picMkLst>
        </pc:picChg>
      </pc:sldChg>
      <pc:sldChg chg="addSp delSp modSp new del mod">
        <pc:chgData name="Jennifer Sloane" userId="399886174982ac4e" providerId="LiveId" clId="{8FE3FAB5-C3AC-441C-8455-D334D4FE9159}" dt="2022-03-30T10:03:02.328" v="833" actId="47"/>
        <pc:sldMkLst>
          <pc:docMk/>
          <pc:sldMk cId="3168000995" sldId="259"/>
        </pc:sldMkLst>
        <pc:spChg chg="mod">
          <ac:chgData name="Jennifer Sloane" userId="399886174982ac4e" providerId="LiveId" clId="{8FE3FAB5-C3AC-441C-8455-D334D4FE9159}" dt="2022-03-30T09:49:31.943" v="680" actId="20577"/>
          <ac:spMkLst>
            <pc:docMk/>
            <pc:sldMk cId="3168000995" sldId="259"/>
            <ac:spMk id="2" creationId="{062A09EC-44DF-4CD8-B6D6-255C7C6B62F3}"/>
          </ac:spMkLst>
        </pc:spChg>
        <pc:spChg chg="del">
          <ac:chgData name="Jennifer Sloane" userId="399886174982ac4e" providerId="LiveId" clId="{8FE3FAB5-C3AC-441C-8455-D334D4FE9159}" dt="2022-03-30T09:48:24.183" v="647" actId="478"/>
          <ac:spMkLst>
            <pc:docMk/>
            <pc:sldMk cId="3168000995" sldId="259"/>
            <ac:spMk id="3" creationId="{FC5B533C-9F0A-436B-BA4F-CF4CA96CCAAA}"/>
          </ac:spMkLst>
        </pc:spChg>
        <pc:spChg chg="add mod">
          <ac:chgData name="Jennifer Sloane" userId="399886174982ac4e" providerId="LiveId" clId="{8FE3FAB5-C3AC-441C-8455-D334D4FE9159}" dt="2022-03-30T09:50:07.674" v="686" actId="20577"/>
          <ac:spMkLst>
            <pc:docMk/>
            <pc:sldMk cId="3168000995" sldId="259"/>
            <ac:spMk id="8" creationId="{FCC8DFAE-1075-48BD-A556-2AEE85FB0966}"/>
          </ac:spMkLst>
        </pc:spChg>
        <pc:spChg chg="add mod">
          <ac:chgData name="Jennifer Sloane" userId="399886174982ac4e" providerId="LiveId" clId="{8FE3FAB5-C3AC-441C-8455-D334D4FE9159}" dt="2022-03-30T09:50:15.632" v="697" actId="20577"/>
          <ac:spMkLst>
            <pc:docMk/>
            <pc:sldMk cId="3168000995" sldId="259"/>
            <ac:spMk id="9" creationId="{4DFC5549-C65F-4333-9625-969498E24B34}"/>
          </ac:spMkLst>
        </pc:spChg>
        <pc:spChg chg="add mod">
          <ac:chgData name="Jennifer Sloane" userId="399886174982ac4e" providerId="LiveId" clId="{8FE3FAB5-C3AC-441C-8455-D334D4FE9159}" dt="2022-03-30T09:50:25.524" v="707" actId="20577"/>
          <ac:spMkLst>
            <pc:docMk/>
            <pc:sldMk cId="3168000995" sldId="259"/>
            <ac:spMk id="10" creationId="{A3215011-F568-4D6A-84B3-01AD4BB64BF8}"/>
          </ac:spMkLst>
        </pc:spChg>
        <pc:picChg chg="add mod">
          <ac:chgData name="Jennifer Sloane" userId="399886174982ac4e" providerId="LiveId" clId="{8FE3FAB5-C3AC-441C-8455-D334D4FE9159}" dt="2022-03-30T09:48:26.276" v="649" actId="1076"/>
          <ac:picMkLst>
            <pc:docMk/>
            <pc:sldMk cId="3168000995" sldId="259"/>
            <ac:picMk id="5" creationId="{973BD0DB-F17A-4F7F-964D-C1520887FD0C}"/>
          </ac:picMkLst>
        </pc:picChg>
        <pc:picChg chg="add mod">
          <ac:chgData name="Jennifer Sloane" userId="399886174982ac4e" providerId="LiveId" clId="{8FE3FAB5-C3AC-441C-8455-D334D4FE9159}" dt="2022-03-30T09:48:48.706" v="651" actId="1076"/>
          <ac:picMkLst>
            <pc:docMk/>
            <pc:sldMk cId="3168000995" sldId="259"/>
            <ac:picMk id="7" creationId="{82917A00-D89E-4F85-85EA-D7EA119B53E8}"/>
          </ac:picMkLst>
        </pc:picChg>
      </pc:sldChg>
      <pc:sldChg chg="addSp delSp modSp add del mod setBg">
        <pc:chgData name="Jennifer Sloane" userId="399886174982ac4e" providerId="LiveId" clId="{8FE3FAB5-C3AC-441C-8455-D334D4FE9159}" dt="2022-03-30T10:36:44.451" v="2996" actId="47"/>
        <pc:sldMkLst>
          <pc:docMk/>
          <pc:sldMk cId="3038503822" sldId="260"/>
        </pc:sldMkLst>
        <pc:spChg chg="mo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2" creationId="{062A09EC-44DF-4CD8-B6D6-255C7C6B62F3}"/>
          </ac:spMkLst>
        </pc:spChg>
        <pc:spChg chg="add mod">
          <ac:chgData name="Jennifer Sloane" userId="399886174982ac4e" providerId="LiveId" clId="{8FE3FAB5-C3AC-441C-8455-D334D4FE9159}" dt="2022-03-30T10:02:03.429" v="823" actId="1076"/>
          <ac:spMkLst>
            <pc:docMk/>
            <pc:sldMk cId="3038503822" sldId="260"/>
            <ac:spMk id="3" creationId="{52FE947B-76B8-491C-A08E-EC06C4598AE9}"/>
          </ac:spMkLst>
        </pc:spChg>
        <pc:spChg chg="del">
          <ac:chgData name="Jennifer Sloane" userId="399886174982ac4e" providerId="LiveId" clId="{8FE3FAB5-C3AC-441C-8455-D334D4FE9159}" dt="2022-03-30T09:50:41.704" v="710" actId="478"/>
          <ac:spMkLst>
            <pc:docMk/>
            <pc:sldMk cId="3038503822" sldId="260"/>
            <ac:spMk id="8" creationId="{FCC8DFAE-1075-48BD-A556-2AEE85FB0966}"/>
          </ac:spMkLst>
        </pc:spChg>
        <pc:spChg chg="del">
          <ac:chgData name="Jennifer Sloane" userId="399886174982ac4e" providerId="LiveId" clId="{8FE3FAB5-C3AC-441C-8455-D334D4FE9159}" dt="2022-03-30T09:50:41.704" v="710" actId="478"/>
          <ac:spMkLst>
            <pc:docMk/>
            <pc:sldMk cId="3038503822" sldId="260"/>
            <ac:spMk id="9" creationId="{4DFC5549-C65F-4333-9625-969498E24B34}"/>
          </ac:spMkLst>
        </pc:spChg>
        <pc:spChg chg="del">
          <ac:chgData name="Jennifer Sloane" userId="399886174982ac4e" providerId="LiveId" clId="{8FE3FAB5-C3AC-441C-8455-D334D4FE9159}" dt="2022-03-30T09:50:37.400" v="709" actId="478"/>
          <ac:spMkLst>
            <pc:docMk/>
            <pc:sldMk cId="3038503822" sldId="260"/>
            <ac:spMk id="10" creationId="{A3215011-F568-4D6A-84B3-01AD4BB64BF8}"/>
          </ac:spMkLst>
        </pc:spChg>
        <pc:spChg chg="add del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12" creationId="{E2EB7817-E168-4C54-A112-A79DDCDB3008}"/>
          </ac:spMkLst>
        </pc:spChg>
        <pc:spChg chg="add del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14" creationId="{8358AEE7-96E5-490E-93E2-263A0D51B1AA}"/>
          </ac:spMkLst>
        </pc:spChg>
        <pc:spChg chg="ad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19" creationId="{9584E7D4-A2F5-41A9-A4AE-B84BD1346A6E}"/>
          </ac:spMkLst>
        </pc:spChg>
        <pc:spChg chg="add mod">
          <ac:chgData name="Jennifer Sloane" userId="399886174982ac4e" providerId="LiveId" clId="{8FE3FAB5-C3AC-441C-8455-D334D4FE9159}" dt="2022-03-30T10:02:11.060" v="824" actId="1076"/>
          <ac:spMkLst>
            <pc:docMk/>
            <pc:sldMk cId="3038503822" sldId="260"/>
            <ac:spMk id="20" creationId="{CC53048A-0F48-443F-9917-9FECF5CB32F2}"/>
          </ac:spMkLst>
        </pc:spChg>
        <pc:spChg chg="ad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21" creationId="{912531D6-F318-49BD-859A-0B2B7159485B}"/>
          </ac:spMkLst>
        </pc:spChg>
        <pc:spChg chg="ad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23" creationId="{C3A78525-353D-47EB-B839-E380DBD7DE18}"/>
          </ac:spMkLst>
        </pc:spChg>
        <pc:spChg chg="ad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25" creationId="{6436C932-B8B8-4A70-8A0D-1A4AD0A9F20E}"/>
          </ac:spMkLst>
        </pc:spChg>
        <pc:spChg chg="add">
          <ac:chgData name="Jennifer Sloane" userId="399886174982ac4e" providerId="LiveId" clId="{8FE3FAB5-C3AC-441C-8455-D334D4FE9159}" dt="2022-03-30T09:55:41.673" v="747" actId="26606"/>
          <ac:spMkLst>
            <pc:docMk/>
            <pc:sldMk cId="3038503822" sldId="260"/>
            <ac:spMk id="29" creationId="{BEC760C0-2D8A-4DE5-9990-FA96D59E535F}"/>
          </ac:spMkLst>
        </pc:spChg>
        <pc:picChg chg="del mod ord">
          <ac:chgData name="Jennifer Sloane" userId="399886174982ac4e" providerId="LiveId" clId="{8FE3FAB5-C3AC-441C-8455-D334D4FE9159}" dt="2022-03-30T09:55:52.226" v="750" actId="478"/>
          <ac:picMkLst>
            <pc:docMk/>
            <pc:sldMk cId="3038503822" sldId="260"/>
            <ac:picMk id="5" creationId="{973BD0DB-F17A-4F7F-964D-C1520887FD0C}"/>
          </ac:picMkLst>
        </pc:picChg>
        <pc:picChg chg="del mod ord">
          <ac:chgData name="Jennifer Sloane" userId="399886174982ac4e" providerId="LiveId" clId="{8FE3FAB5-C3AC-441C-8455-D334D4FE9159}" dt="2022-03-30T09:55:44.811" v="748" actId="478"/>
          <ac:picMkLst>
            <pc:docMk/>
            <pc:sldMk cId="3038503822" sldId="260"/>
            <ac:picMk id="7" creationId="{82917A00-D89E-4F85-85EA-D7EA119B53E8}"/>
          </ac:picMkLst>
        </pc:picChg>
        <pc:picChg chg="add mod ord">
          <ac:chgData name="Jennifer Sloane" userId="399886174982ac4e" providerId="LiveId" clId="{8FE3FAB5-C3AC-441C-8455-D334D4FE9159}" dt="2022-03-30T10:01:44.555" v="820" actId="1076"/>
          <ac:picMkLst>
            <pc:docMk/>
            <pc:sldMk cId="3038503822" sldId="260"/>
            <ac:picMk id="11" creationId="{A1EC6137-EBA3-4E69-ADB7-340DF51DFD1E}"/>
          </ac:picMkLst>
        </pc:picChg>
        <pc:picChg chg="add del mod">
          <ac:chgData name="Jennifer Sloane" userId="399886174982ac4e" providerId="LiveId" clId="{8FE3FAB5-C3AC-441C-8455-D334D4FE9159}" dt="2022-03-30T10:08:33.759" v="1012" actId="478"/>
          <ac:picMkLst>
            <pc:docMk/>
            <pc:sldMk cId="3038503822" sldId="260"/>
            <ac:picMk id="13" creationId="{1DA33125-D0F6-43E3-BB49-719B8B2386AA}"/>
          </ac:picMkLst>
        </pc:picChg>
        <pc:picChg chg="add mod">
          <ac:chgData name="Jennifer Sloane" userId="399886174982ac4e" providerId="LiveId" clId="{8FE3FAB5-C3AC-441C-8455-D334D4FE9159}" dt="2022-03-30T10:08:41.601" v="1017" actId="1076"/>
          <ac:picMkLst>
            <pc:docMk/>
            <pc:sldMk cId="3038503822" sldId="260"/>
            <ac:picMk id="22" creationId="{4EAAB24B-039F-46DF-AE10-DDE27C2D75CE}"/>
          </ac:picMkLst>
        </pc:picChg>
        <pc:cxnChg chg="add">
          <ac:chgData name="Jennifer Sloane" userId="399886174982ac4e" providerId="LiveId" clId="{8FE3FAB5-C3AC-441C-8455-D334D4FE9159}" dt="2022-03-30T09:55:41.673" v="747" actId="26606"/>
          <ac:cxnSpMkLst>
            <pc:docMk/>
            <pc:sldMk cId="3038503822" sldId="260"/>
            <ac:cxnSpMk id="27" creationId="{02AD82C0-24F3-4083-849D-D281174AF259}"/>
          </ac:cxnSpMkLst>
        </pc:cxnChg>
      </pc:sldChg>
      <pc:sldChg chg="add del">
        <pc:chgData name="Jennifer Sloane" userId="399886174982ac4e" providerId="LiveId" clId="{8FE3FAB5-C3AC-441C-8455-D334D4FE9159}" dt="2022-03-30T09:51:41.562" v="720" actId="47"/>
        <pc:sldMkLst>
          <pc:docMk/>
          <pc:sldMk cId="2549965007" sldId="261"/>
        </pc:sldMkLst>
      </pc:sldChg>
      <pc:sldChg chg="addSp delSp modSp add mod setBg setClrOvrMap">
        <pc:chgData name="Jennifer Sloane" userId="399886174982ac4e" providerId="LiveId" clId="{8FE3FAB5-C3AC-441C-8455-D334D4FE9159}" dt="2022-03-30T10:08:56.466" v="1027" actId="1038"/>
        <pc:sldMkLst>
          <pc:docMk/>
          <pc:sldMk cId="4072376051" sldId="262"/>
        </pc:sldMkLst>
        <pc:spChg chg="mo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" creationId="{062A09EC-44DF-4CD8-B6D6-255C7C6B62F3}"/>
          </ac:spMkLst>
        </pc:spChg>
        <pc:spChg chg="del mod">
          <ac:chgData name="Jennifer Sloane" userId="399886174982ac4e" providerId="LiveId" clId="{8FE3FAB5-C3AC-441C-8455-D334D4FE9159}" dt="2022-03-30T09:51:45.430" v="722" actId="478"/>
          <ac:spMkLst>
            <pc:docMk/>
            <pc:sldMk cId="4072376051" sldId="262"/>
            <ac:spMk id="8" creationId="{FCC8DFAE-1075-48BD-A556-2AEE85FB0966}"/>
          </ac:spMkLst>
        </pc:spChg>
        <pc:spChg chg="del">
          <ac:chgData name="Jennifer Sloane" userId="399886174982ac4e" providerId="LiveId" clId="{8FE3FAB5-C3AC-441C-8455-D334D4FE9159}" dt="2022-03-30T09:51:46.240" v="723" actId="478"/>
          <ac:spMkLst>
            <pc:docMk/>
            <pc:sldMk cId="4072376051" sldId="262"/>
            <ac:spMk id="9" creationId="{4DFC5549-C65F-4333-9625-969498E24B34}"/>
          </ac:spMkLst>
        </pc:spChg>
        <pc:spChg chg="del mod">
          <ac:chgData name="Jennifer Sloane" userId="399886174982ac4e" providerId="LiveId" clId="{8FE3FAB5-C3AC-441C-8455-D334D4FE9159}" dt="2022-03-30T09:51:49.273" v="725" actId="478"/>
          <ac:spMkLst>
            <pc:docMk/>
            <pc:sldMk cId="4072376051" sldId="262"/>
            <ac:spMk id="10" creationId="{A3215011-F568-4D6A-84B3-01AD4BB64BF8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0" creationId="{F6E384F5-137A-40B1-97F0-694CC6ECD59C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2" creationId="{EBA87361-6D30-46E4-834B-719CF59055EA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4" creationId="{9DBC4630-03DA-474F-BBCB-BA3AE6B317A4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6" creationId="{D89DB1C0-FEEC-4CB6-88B2-F9C5562E09D1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28" creationId="{78418A25-6EAC-4140-BFE6-284E1925B5EE}"/>
          </ac:spMkLst>
        </pc:spChg>
        <pc:spChg chg="add mod">
          <ac:chgData name="Jennifer Sloane" userId="399886174982ac4e" providerId="LiveId" clId="{8FE3FAB5-C3AC-441C-8455-D334D4FE9159}" dt="2022-03-30T10:02:50.983" v="832" actId="207"/>
          <ac:spMkLst>
            <pc:docMk/>
            <pc:sldMk cId="4072376051" sldId="262"/>
            <ac:spMk id="29" creationId="{2C176BC0-FF99-4049-8631-51F6D32B8803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30" creationId="{08163D1C-ED91-4D5F-A33B-CF1256B270D4}"/>
          </ac:spMkLst>
        </pc:spChg>
        <pc:spChg chg="add mod">
          <ac:chgData name="Jennifer Sloane" userId="399886174982ac4e" providerId="LiveId" clId="{8FE3FAB5-C3AC-441C-8455-D334D4FE9159}" dt="2022-03-30T10:02:43.505" v="829" actId="207"/>
          <ac:spMkLst>
            <pc:docMk/>
            <pc:sldMk cId="4072376051" sldId="262"/>
            <ac:spMk id="31" creationId="{9ED6602F-FA42-424C-9937-240E46E60702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32" creationId="{31103AB2-C090-458F-B752-294F23AFA8AD}"/>
          </ac:spMkLst>
        </pc:spChg>
        <pc:spChg chg="add">
          <ac:chgData name="Jennifer Sloane" userId="399886174982ac4e" providerId="LiveId" clId="{8FE3FAB5-C3AC-441C-8455-D334D4FE9159}" dt="2022-03-30T09:54:54.312" v="746" actId="26606"/>
          <ac:spMkLst>
            <pc:docMk/>
            <pc:sldMk cId="4072376051" sldId="262"/>
            <ac:spMk id="34" creationId="{83D471F3-782A-4BA1-9CAB-FF5CDF0A75E0}"/>
          </ac:spMkLst>
        </pc:spChg>
        <pc:picChg chg="add del mod">
          <ac:chgData name="Jennifer Sloane" userId="399886174982ac4e" providerId="LiveId" clId="{8FE3FAB5-C3AC-441C-8455-D334D4FE9159}" dt="2022-03-30T09:54:35.103" v="741" actId="478"/>
          <ac:picMkLst>
            <pc:docMk/>
            <pc:sldMk cId="4072376051" sldId="262"/>
            <ac:picMk id="4" creationId="{AFE7592E-C3F1-4A37-8FBF-8C93C2DEE2ED}"/>
          </ac:picMkLst>
        </pc:picChg>
        <pc:picChg chg="del mod">
          <ac:chgData name="Jennifer Sloane" userId="399886174982ac4e" providerId="LiveId" clId="{8FE3FAB5-C3AC-441C-8455-D334D4FE9159}" dt="2022-03-30T10:00:59.725" v="810" actId="478"/>
          <ac:picMkLst>
            <pc:docMk/>
            <pc:sldMk cId="4072376051" sldId="262"/>
            <ac:picMk id="5" creationId="{973BD0DB-F17A-4F7F-964D-C1520887FD0C}"/>
          </ac:picMkLst>
        </pc:picChg>
        <pc:picChg chg="del mod">
          <ac:chgData name="Jennifer Sloane" userId="399886174982ac4e" providerId="LiveId" clId="{8FE3FAB5-C3AC-441C-8455-D334D4FE9159}" dt="2022-03-30T10:00:33.760" v="802" actId="478"/>
          <ac:picMkLst>
            <pc:docMk/>
            <pc:sldMk cId="4072376051" sldId="262"/>
            <ac:picMk id="7" creationId="{82917A00-D89E-4F85-85EA-D7EA119B53E8}"/>
          </ac:picMkLst>
        </pc:picChg>
        <pc:picChg chg="add del mod">
          <ac:chgData name="Jennifer Sloane" userId="399886174982ac4e" providerId="LiveId" clId="{8FE3FAB5-C3AC-441C-8455-D334D4FE9159}" dt="2022-03-30T09:54:33.227" v="740" actId="478"/>
          <ac:picMkLst>
            <pc:docMk/>
            <pc:sldMk cId="4072376051" sldId="262"/>
            <ac:picMk id="11" creationId="{260C8DE4-C784-4577-8CAE-75CBEED47E45}"/>
          </ac:picMkLst>
        </pc:picChg>
        <pc:picChg chg="add del mod">
          <ac:chgData name="Jennifer Sloane" userId="399886174982ac4e" providerId="LiveId" clId="{8FE3FAB5-C3AC-441C-8455-D334D4FE9159}" dt="2022-03-30T09:54:30.212" v="739" actId="478"/>
          <ac:picMkLst>
            <pc:docMk/>
            <pc:sldMk cId="4072376051" sldId="262"/>
            <ac:picMk id="13" creationId="{BBD7015E-0E9B-48B3-AF81-A34E45CD193F}"/>
          </ac:picMkLst>
        </pc:picChg>
        <pc:picChg chg="add del mod ord">
          <ac:chgData name="Jennifer Sloane" userId="399886174982ac4e" providerId="LiveId" clId="{8FE3FAB5-C3AC-441C-8455-D334D4FE9159}" dt="2022-03-30T10:00:50.476" v="808" actId="478"/>
          <ac:picMkLst>
            <pc:docMk/>
            <pc:sldMk cId="4072376051" sldId="262"/>
            <ac:picMk id="14" creationId="{06529104-470A-474D-A909-DF112961AD7D}"/>
          </ac:picMkLst>
        </pc:picChg>
        <pc:picChg chg="add del mod">
          <ac:chgData name="Jennifer Sloane" userId="399886174982ac4e" providerId="LiveId" clId="{8FE3FAB5-C3AC-441C-8455-D334D4FE9159}" dt="2022-03-30T10:01:13.270" v="813" actId="478"/>
          <ac:picMkLst>
            <pc:docMk/>
            <pc:sldMk cId="4072376051" sldId="262"/>
            <ac:picMk id="15" creationId="{41664219-BA12-4857-A65F-255B7B27FC6D}"/>
          </ac:picMkLst>
        </pc:picChg>
        <pc:picChg chg="add mod">
          <ac:chgData name="Jennifer Sloane" userId="399886174982ac4e" providerId="LiveId" clId="{8FE3FAB5-C3AC-441C-8455-D334D4FE9159}" dt="2022-03-30T10:00:53.435" v="809" actId="1076"/>
          <ac:picMkLst>
            <pc:docMk/>
            <pc:sldMk cId="4072376051" sldId="262"/>
            <ac:picMk id="25" creationId="{DA022EF5-EFED-4DD5-B864-B38B1FCAAB36}"/>
          </ac:picMkLst>
        </pc:picChg>
        <pc:picChg chg="add del mod">
          <ac:chgData name="Jennifer Sloane" userId="399886174982ac4e" providerId="LiveId" clId="{8FE3FAB5-C3AC-441C-8455-D334D4FE9159}" dt="2022-03-30T10:08:44.640" v="1018" actId="478"/>
          <ac:picMkLst>
            <pc:docMk/>
            <pc:sldMk cId="4072376051" sldId="262"/>
            <ac:picMk id="27" creationId="{C48918E3-B558-466E-A3DD-F47192E7E4D4}"/>
          </ac:picMkLst>
        </pc:picChg>
        <pc:picChg chg="add mod">
          <ac:chgData name="Jennifer Sloane" userId="399886174982ac4e" providerId="LiveId" clId="{8FE3FAB5-C3AC-441C-8455-D334D4FE9159}" dt="2022-03-30T10:08:56.466" v="1027" actId="1038"/>
          <ac:picMkLst>
            <pc:docMk/>
            <pc:sldMk cId="4072376051" sldId="262"/>
            <ac:picMk id="33" creationId="{B14574A2-E2C9-4AC3-BC06-87B931B8D1AA}"/>
          </ac:picMkLst>
        </pc:picChg>
      </pc:sldChg>
      <pc:sldChg chg="addSp delSp modSp new mod modAnim modNotesTx">
        <pc:chgData name="Jennifer Sloane" userId="399886174982ac4e" providerId="LiveId" clId="{8FE3FAB5-C3AC-441C-8455-D334D4FE9159}" dt="2022-03-30T10:51:25.478" v="3624"/>
        <pc:sldMkLst>
          <pc:docMk/>
          <pc:sldMk cId="1465515783" sldId="263"/>
        </pc:sldMkLst>
        <pc:spChg chg="del">
          <ac:chgData name="Jennifer Sloane" userId="399886174982ac4e" providerId="LiveId" clId="{8FE3FAB5-C3AC-441C-8455-D334D4FE9159}" dt="2022-03-30T10:03:45.325" v="835" actId="478"/>
          <ac:spMkLst>
            <pc:docMk/>
            <pc:sldMk cId="1465515783" sldId="263"/>
            <ac:spMk id="2" creationId="{676A4564-4B3E-49A3-8964-E2D691BC8EDD}"/>
          </ac:spMkLst>
        </pc:spChg>
        <pc:spChg chg="mod">
          <ac:chgData name="Jennifer Sloane" userId="399886174982ac4e" providerId="LiveId" clId="{8FE3FAB5-C3AC-441C-8455-D334D4FE9159}" dt="2022-03-30T10:41:28.794" v="3184" actId="27636"/>
          <ac:spMkLst>
            <pc:docMk/>
            <pc:sldMk cId="1465515783" sldId="263"/>
            <ac:spMk id="3" creationId="{F861CC8A-4503-450A-9235-C6C4C6B72176}"/>
          </ac:spMkLst>
        </pc:spChg>
        <pc:spChg chg="add mod">
          <ac:chgData name="Jennifer Sloane" userId="399886174982ac4e" providerId="LiveId" clId="{8FE3FAB5-C3AC-441C-8455-D334D4FE9159}" dt="2022-03-30T10:43:19.897" v="3431" actId="207"/>
          <ac:spMkLst>
            <pc:docMk/>
            <pc:sldMk cId="1465515783" sldId="263"/>
            <ac:spMk id="8" creationId="{F7C6442D-B6EE-4307-A368-E30032563432}"/>
          </ac:spMkLst>
        </pc:spChg>
        <pc:picChg chg="add del mod">
          <ac:chgData name="Jennifer Sloane" userId="399886174982ac4e" providerId="LiveId" clId="{8FE3FAB5-C3AC-441C-8455-D334D4FE9159}" dt="2022-03-30T10:04:09.913" v="841" actId="478"/>
          <ac:picMkLst>
            <pc:docMk/>
            <pc:sldMk cId="1465515783" sldId="263"/>
            <ac:picMk id="4" creationId="{CC205CB6-570B-4936-80DD-156D2B799BDE}"/>
          </ac:picMkLst>
        </pc:picChg>
        <pc:picChg chg="add mod">
          <ac:chgData name="Jennifer Sloane" userId="399886174982ac4e" providerId="LiveId" clId="{8FE3FAB5-C3AC-441C-8455-D334D4FE9159}" dt="2022-03-30T10:04:12.224" v="843" actId="1076"/>
          <ac:picMkLst>
            <pc:docMk/>
            <pc:sldMk cId="1465515783" sldId="263"/>
            <ac:picMk id="6" creationId="{7FFF9BD8-4838-4809-AF99-7DF92E836D82}"/>
          </ac:picMkLst>
        </pc:picChg>
      </pc:sldChg>
      <pc:sldChg chg="addSp delSp modSp new mod setBg setClrOvrMap">
        <pc:chgData name="Jennifer Sloane" userId="399886174982ac4e" providerId="LiveId" clId="{8FE3FAB5-C3AC-441C-8455-D334D4FE9159}" dt="2022-03-30T10:59:34.783" v="3781" actId="1076"/>
        <pc:sldMkLst>
          <pc:docMk/>
          <pc:sldMk cId="570416346" sldId="264"/>
        </pc:sldMkLst>
        <pc:spChg chg="del">
          <ac:chgData name="Jennifer Sloane" userId="399886174982ac4e" providerId="LiveId" clId="{8FE3FAB5-C3AC-441C-8455-D334D4FE9159}" dt="2022-03-30T10:21:37.944" v="1737" actId="478"/>
          <ac:spMkLst>
            <pc:docMk/>
            <pc:sldMk cId="570416346" sldId="264"/>
            <ac:spMk id="2" creationId="{BF79F7F6-A6A1-42B8-8EB2-F59330320870}"/>
          </ac:spMkLst>
        </pc:spChg>
        <pc:spChg chg="del">
          <ac:chgData name="Jennifer Sloane" userId="399886174982ac4e" providerId="LiveId" clId="{8FE3FAB5-C3AC-441C-8455-D334D4FE9159}" dt="2022-03-30T10:21:40.562" v="1738" actId="478"/>
          <ac:spMkLst>
            <pc:docMk/>
            <pc:sldMk cId="570416346" sldId="264"/>
            <ac:spMk id="3" creationId="{3FE8DCF6-2525-42DF-B92F-2E5C5EE1FBC4}"/>
          </ac:spMkLst>
        </pc:spChg>
        <pc:spChg chg="add del">
          <ac:chgData name="Jennifer Sloane" userId="399886174982ac4e" providerId="LiveId" clId="{8FE3FAB5-C3AC-441C-8455-D334D4FE9159}" dt="2022-03-30T10:24:16.852" v="1755" actId="26606"/>
          <ac:spMkLst>
            <pc:docMk/>
            <pc:sldMk cId="570416346" sldId="264"/>
            <ac:spMk id="7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24:16.852" v="1755" actId="26606"/>
          <ac:spMkLst>
            <pc:docMk/>
            <pc:sldMk cId="570416346" sldId="264"/>
            <ac:spMk id="8" creationId="{CB44330D-EA18-4254-AA95-EB49948539B8}"/>
          </ac:spMkLst>
        </pc:spChg>
        <pc:spChg chg="add del">
          <ac:chgData name="Jennifer Sloane" userId="399886174982ac4e" providerId="LiveId" clId="{8FE3FAB5-C3AC-441C-8455-D334D4FE9159}" dt="2022-03-30T10:21:50.765" v="1741" actId="26606"/>
          <ac:spMkLst>
            <pc:docMk/>
            <pc:sldMk cId="570416346" sldId="264"/>
            <ac:spMk id="10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45:57.391" v="3472" actId="26606"/>
          <ac:spMkLst>
            <pc:docMk/>
            <pc:sldMk cId="570416346" sldId="264"/>
            <ac:spMk id="11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21:50.765" v="1741" actId="26606"/>
          <ac:spMkLst>
            <pc:docMk/>
            <pc:sldMk cId="570416346" sldId="264"/>
            <ac:spMk id="12" creationId="{CB44330D-EA18-4254-AA95-EB49948539B8}"/>
          </ac:spMkLst>
        </pc:spChg>
        <pc:spChg chg="add del">
          <ac:chgData name="Jennifer Sloane" userId="399886174982ac4e" providerId="LiveId" clId="{8FE3FAB5-C3AC-441C-8455-D334D4FE9159}" dt="2022-03-30T10:45:57.391" v="3472" actId="26606"/>
          <ac:spMkLst>
            <pc:docMk/>
            <pc:sldMk cId="570416346" sldId="264"/>
            <ac:spMk id="13" creationId="{CB44330D-EA18-4254-AA95-EB49948539B8}"/>
          </ac:spMkLst>
        </pc:spChg>
        <pc:spChg chg="add del">
          <ac:chgData name="Jennifer Sloane" userId="399886174982ac4e" providerId="LiveId" clId="{8FE3FAB5-C3AC-441C-8455-D334D4FE9159}" dt="2022-03-30T10:21:56.764" v="1743" actId="26606"/>
          <ac:spMkLst>
            <pc:docMk/>
            <pc:sldMk cId="570416346" sldId="264"/>
            <ac:spMk id="14" creationId="{2633B3B5-CC90-43F0-8714-D31D1F3F0209}"/>
          </ac:spMkLst>
        </pc:spChg>
        <pc:spChg chg="add del">
          <ac:chgData name="Jennifer Sloane" userId="399886174982ac4e" providerId="LiveId" clId="{8FE3FAB5-C3AC-441C-8455-D334D4FE9159}" dt="2022-03-30T10:21:56.764" v="1743" actId="26606"/>
          <ac:spMkLst>
            <pc:docMk/>
            <pc:sldMk cId="570416346" sldId="264"/>
            <ac:spMk id="15" creationId="{AB8C311F-7253-4AED-9701-7FC0708C41C7}"/>
          </ac:spMkLst>
        </pc:spChg>
        <pc:spChg chg="add del">
          <ac:chgData name="Jennifer Sloane" userId="399886174982ac4e" providerId="LiveId" clId="{8FE3FAB5-C3AC-441C-8455-D334D4FE9159}" dt="2022-03-30T10:21:56.764" v="1743" actId="26606"/>
          <ac:spMkLst>
            <pc:docMk/>
            <pc:sldMk cId="570416346" sldId="264"/>
            <ac:spMk id="16" creationId="{A8D57A06-A426-446D-B02C-A2DC6B62E45E}"/>
          </ac:spMkLst>
        </pc:spChg>
        <pc:spChg chg="add del">
          <ac:chgData name="Jennifer Sloane" userId="399886174982ac4e" providerId="LiveId" clId="{8FE3FAB5-C3AC-441C-8455-D334D4FE9159}" dt="2022-03-30T10:21:56.764" v="1743" actId="26606"/>
          <ac:spMkLst>
            <pc:docMk/>
            <pc:sldMk cId="570416346" sldId="264"/>
            <ac:spMk id="17" creationId="{E2384209-CB15-4CDF-9D31-C44FD9A3F20D}"/>
          </ac:spMkLst>
        </pc:spChg>
        <pc:spChg chg="add del">
          <ac:chgData name="Jennifer Sloane" userId="399886174982ac4e" providerId="LiveId" clId="{8FE3FAB5-C3AC-441C-8455-D334D4FE9159}" dt="2022-03-30T10:22:03.086" v="1745" actId="26606"/>
          <ac:spMkLst>
            <pc:docMk/>
            <pc:sldMk cId="570416346" sldId="264"/>
            <ac:spMk id="19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22:03.086" v="1745" actId="26606"/>
          <ac:spMkLst>
            <pc:docMk/>
            <pc:sldMk cId="570416346" sldId="264"/>
            <ac:spMk id="20" creationId="{CB44330D-EA18-4254-AA95-EB49948539B8}"/>
          </ac:spMkLst>
        </pc:spChg>
        <pc:spChg chg="add del">
          <ac:chgData name="Jennifer Sloane" userId="399886174982ac4e" providerId="LiveId" clId="{8FE3FAB5-C3AC-441C-8455-D334D4FE9159}" dt="2022-03-30T10:22:08.088" v="1747" actId="26606"/>
          <ac:spMkLst>
            <pc:docMk/>
            <pc:sldMk cId="570416346" sldId="264"/>
            <ac:spMk id="22" creationId="{B9FF99BD-075F-4761-A995-6FC574BD25EA}"/>
          </ac:spMkLst>
        </pc:spChg>
        <pc:spChg chg="add del">
          <ac:chgData name="Jennifer Sloane" userId="399886174982ac4e" providerId="LiveId" clId="{8FE3FAB5-C3AC-441C-8455-D334D4FE9159}" dt="2022-03-30T10:22:08.088" v="1747" actId="26606"/>
          <ac:spMkLst>
            <pc:docMk/>
            <pc:sldMk cId="570416346" sldId="264"/>
            <ac:spMk id="23" creationId="{A7B21A54-9BA3-4EA9-B460-5A829ADD9051}"/>
          </ac:spMkLst>
        </pc:spChg>
        <pc:spChg chg="add del">
          <ac:chgData name="Jennifer Sloane" userId="399886174982ac4e" providerId="LiveId" clId="{8FE3FAB5-C3AC-441C-8455-D334D4FE9159}" dt="2022-03-30T10:22:08.088" v="1747" actId="26606"/>
          <ac:spMkLst>
            <pc:docMk/>
            <pc:sldMk cId="570416346" sldId="264"/>
            <ac:spMk id="24" creationId="{6FA8F714-B9D8-488A-8CCA-E9948FF913A9}"/>
          </ac:spMkLst>
        </pc:spChg>
        <pc:spChg chg="add mod">
          <ac:chgData name="Jennifer Sloane" userId="399886174982ac4e" providerId="LiveId" clId="{8FE3FAB5-C3AC-441C-8455-D334D4FE9159}" dt="2022-03-30T10:59:34.783" v="3781" actId="1076"/>
          <ac:spMkLst>
            <pc:docMk/>
            <pc:sldMk cId="570416346" sldId="264"/>
            <ac:spMk id="25" creationId="{39FD9A09-454C-4975-A938-C5F2E825FCB7}"/>
          </ac:spMkLst>
        </pc:spChg>
        <pc:spChg chg="add">
          <ac:chgData name="Jennifer Sloane" userId="399886174982ac4e" providerId="LiveId" clId="{8FE3FAB5-C3AC-441C-8455-D334D4FE9159}" dt="2022-03-30T10:45:57.391" v="3472" actId="26606"/>
          <ac:spMkLst>
            <pc:docMk/>
            <pc:sldMk cId="570416346" sldId="264"/>
            <ac:spMk id="26" creationId="{32BC26D8-82FB-445E-AA49-62A77D7C1EE0}"/>
          </ac:spMkLst>
        </pc:spChg>
        <pc:spChg chg="add">
          <ac:chgData name="Jennifer Sloane" userId="399886174982ac4e" providerId="LiveId" clId="{8FE3FAB5-C3AC-441C-8455-D334D4FE9159}" dt="2022-03-30T10:45:57.391" v="3472" actId="26606"/>
          <ac:spMkLst>
            <pc:docMk/>
            <pc:sldMk cId="570416346" sldId="264"/>
            <ac:spMk id="28" creationId="{CB44330D-EA18-4254-AA95-EB49948539B8}"/>
          </ac:spMkLst>
        </pc:spChg>
        <pc:picChg chg="add del mod">
          <ac:chgData name="Jennifer Sloane" userId="399886174982ac4e" providerId="LiveId" clId="{8FE3FAB5-C3AC-441C-8455-D334D4FE9159}" dt="2022-03-30T10:24:11.625" v="1753" actId="478"/>
          <ac:picMkLst>
            <pc:docMk/>
            <pc:sldMk cId="570416346" sldId="264"/>
            <ac:picMk id="5" creationId="{9CFD181F-E3E5-479A-82E4-467862034FF8}"/>
          </ac:picMkLst>
        </pc:picChg>
        <pc:picChg chg="add del mod">
          <ac:chgData name="Jennifer Sloane" userId="399886174982ac4e" providerId="LiveId" clId="{8FE3FAB5-C3AC-441C-8455-D334D4FE9159}" dt="2022-03-30T10:45:52.838" v="3470" actId="478"/>
          <ac:picMkLst>
            <pc:docMk/>
            <pc:sldMk cId="570416346" sldId="264"/>
            <ac:picMk id="9" creationId="{918B0897-1C51-42DF-B4CE-C222FE9B2A41}"/>
          </ac:picMkLst>
        </pc:picChg>
        <pc:picChg chg="add mod">
          <ac:chgData name="Jennifer Sloane" userId="399886174982ac4e" providerId="LiveId" clId="{8FE3FAB5-C3AC-441C-8455-D334D4FE9159}" dt="2022-03-30T10:45:57.391" v="3472" actId="26606"/>
          <ac:picMkLst>
            <pc:docMk/>
            <pc:sldMk cId="570416346" sldId="264"/>
            <ac:picMk id="21" creationId="{0F8CBCCE-C6C7-4DE7-B601-708E05B4D6E7}"/>
          </ac:picMkLst>
        </pc:picChg>
      </pc:sldChg>
      <pc:sldChg chg="modSp add mod modAnim modNotesTx">
        <pc:chgData name="Jennifer Sloane" userId="399886174982ac4e" providerId="LiveId" clId="{8FE3FAB5-C3AC-441C-8455-D334D4FE9159}" dt="2022-03-30T10:51:59.926" v="3631" actId="20577"/>
        <pc:sldMkLst>
          <pc:docMk/>
          <pc:sldMk cId="4167656316" sldId="265"/>
        </pc:sldMkLst>
        <pc:spChg chg="mod">
          <ac:chgData name="Jennifer Sloane" userId="399886174982ac4e" providerId="LiveId" clId="{8FE3FAB5-C3AC-441C-8455-D334D4FE9159}" dt="2022-03-30T10:51:59.926" v="3631" actId="20577"/>
          <ac:spMkLst>
            <pc:docMk/>
            <pc:sldMk cId="4167656316" sldId="265"/>
            <ac:spMk id="3" creationId="{F861CC8A-4503-450A-9235-C6C4C6B72176}"/>
          </ac:spMkLst>
        </pc:spChg>
        <pc:spChg chg="mod">
          <ac:chgData name="Jennifer Sloane" userId="399886174982ac4e" providerId="LiveId" clId="{8FE3FAB5-C3AC-441C-8455-D334D4FE9159}" dt="2022-03-30T10:43:15.549" v="3430" actId="207"/>
          <ac:spMkLst>
            <pc:docMk/>
            <pc:sldMk cId="4167656316" sldId="265"/>
            <ac:spMk id="8" creationId="{F7C6442D-B6EE-4307-A368-E30032563432}"/>
          </ac:spMkLst>
        </pc:spChg>
      </pc:sldChg>
      <pc:sldChg chg="addSp delSp modSp add mod setBg setClrOvrMap">
        <pc:chgData name="Jennifer Sloane" userId="399886174982ac4e" providerId="LiveId" clId="{8FE3FAB5-C3AC-441C-8455-D334D4FE9159}" dt="2022-03-30T10:59:39.137" v="3789" actId="20577"/>
        <pc:sldMkLst>
          <pc:docMk/>
          <pc:sldMk cId="2317627498" sldId="266"/>
        </pc:sldMkLst>
        <pc:spChg chg="add del">
          <ac:chgData name="Jennifer Sloane" userId="399886174982ac4e" providerId="LiveId" clId="{8FE3FAB5-C3AC-441C-8455-D334D4FE9159}" dt="2022-03-30T10:47:01.542" v="3480" actId="26606"/>
          <ac:spMkLst>
            <pc:docMk/>
            <pc:sldMk cId="2317627498" sldId="266"/>
            <ac:spMk id="8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47:01.542" v="3480" actId="26606"/>
          <ac:spMkLst>
            <pc:docMk/>
            <pc:sldMk cId="2317627498" sldId="266"/>
            <ac:spMk id="10" creationId="{CB44330D-EA18-4254-AA95-EB49948539B8}"/>
          </ac:spMkLst>
        </pc:spChg>
        <pc:spChg chg="add mod">
          <ac:chgData name="Jennifer Sloane" userId="399886174982ac4e" providerId="LiveId" clId="{8FE3FAB5-C3AC-441C-8455-D334D4FE9159}" dt="2022-03-30T10:59:39.137" v="3789" actId="20577"/>
          <ac:spMkLst>
            <pc:docMk/>
            <pc:sldMk cId="2317627498" sldId="266"/>
            <ac:spMk id="11" creationId="{5E9A4963-A5DF-4226-A78D-EFEBFC8CADCB}"/>
          </ac:spMkLst>
        </pc:spChg>
        <pc:spChg chg="add del">
          <ac:chgData name="Jennifer Sloane" userId="399886174982ac4e" providerId="LiveId" clId="{8FE3FAB5-C3AC-441C-8455-D334D4FE9159}" dt="2022-03-30T10:47:01.969" v="3481" actId="26606"/>
          <ac:spMkLst>
            <pc:docMk/>
            <pc:sldMk cId="2317627498" sldId="266"/>
            <ac:spMk id="26" creationId="{32BC26D8-82FB-445E-AA49-62A77D7C1EE0}"/>
          </ac:spMkLst>
        </pc:spChg>
        <pc:spChg chg="add del">
          <ac:chgData name="Jennifer Sloane" userId="399886174982ac4e" providerId="LiveId" clId="{8FE3FAB5-C3AC-441C-8455-D334D4FE9159}" dt="2022-03-30T10:47:01.969" v="3481" actId="26606"/>
          <ac:spMkLst>
            <pc:docMk/>
            <pc:sldMk cId="2317627498" sldId="266"/>
            <ac:spMk id="28" creationId="{CB44330D-EA18-4254-AA95-EB49948539B8}"/>
          </ac:spMkLst>
        </pc:spChg>
        <pc:picChg chg="add mod">
          <ac:chgData name="Jennifer Sloane" userId="399886174982ac4e" providerId="LiveId" clId="{8FE3FAB5-C3AC-441C-8455-D334D4FE9159}" dt="2022-03-30T10:48:07.683" v="3496" actId="14100"/>
          <ac:picMkLst>
            <pc:docMk/>
            <pc:sldMk cId="2317627498" sldId="266"/>
            <ac:picMk id="3" creationId="{F5B215EE-ED49-4FE2-A112-AF5BE9616172}"/>
          </ac:picMkLst>
        </pc:picChg>
        <pc:picChg chg="add del mod">
          <ac:chgData name="Jennifer Sloane" userId="399886174982ac4e" providerId="LiveId" clId="{8FE3FAB5-C3AC-441C-8455-D334D4FE9159}" dt="2022-03-30T10:48:13.701" v="3497" actId="478"/>
          <ac:picMkLst>
            <pc:docMk/>
            <pc:sldMk cId="2317627498" sldId="266"/>
            <ac:picMk id="9" creationId="{9B4EAF18-D16A-48E2-A92B-A9148B4EA16F}"/>
          </ac:picMkLst>
        </pc:picChg>
        <pc:picChg chg="del">
          <ac:chgData name="Jennifer Sloane" userId="399886174982ac4e" providerId="LiveId" clId="{8FE3FAB5-C3AC-441C-8455-D334D4FE9159}" dt="2022-03-30T10:46:41.465" v="3474" actId="478"/>
          <ac:picMkLst>
            <pc:docMk/>
            <pc:sldMk cId="2317627498" sldId="266"/>
            <ac:picMk id="21" creationId="{0F8CBCCE-C6C7-4DE7-B601-708E05B4D6E7}"/>
          </ac:picMkLst>
        </pc:picChg>
      </pc:sldChg>
      <pc:sldChg chg="addSp delSp modSp add mod">
        <pc:chgData name="Jennifer Sloane" userId="399886174982ac4e" providerId="LiveId" clId="{8FE3FAB5-C3AC-441C-8455-D334D4FE9159}" dt="2022-03-30T10:58:30.445" v="3750" actId="113"/>
        <pc:sldMkLst>
          <pc:docMk/>
          <pc:sldMk cId="1032971421" sldId="267"/>
        </pc:sldMkLst>
        <pc:spChg chg="mod">
          <ac:chgData name="Jennifer Sloane" userId="399886174982ac4e" providerId="LiveId" clId="{8FE3FAB5-C3AC-441C-8455-D334D4FE9159}" dt="2022-03-30T10:58:25.763" v="3748" actId="113"/>
          <ac:spMkLst>
            <pc:docMk/>
            <pc:sldMk cId="1032971421" sldId="267"/>
            <ac:spMk id="2" creationId="{F816CF79-15FD-400A-93D2-EE702DCC36EC}"/>
          </ac:spMkLst>
        </pc:spChg>
        <pc:spChg chg="add mod ord">
          <ac:chgData name="Jennifer Sloane" userId="399886174982ac4e" providerId="LiveId" clId="{8FE3FAB5-C3AC-441C-8455-D334D4FE9159}" dt="2022-03-30T10:57:00.394" v="3700" actId="171"/>
          <ac:spMkLst>
            <pc:docMk/>
            <pc:sldMk cId="1032971421" sldId="267"/>
            <ac:spMk id="3" creationId="{41CA019C-601E-43E3-B101-FD4938C92C3E}"/>
          </ac:spMkLst>
        </pc:spChg>
        <pc:spChg chg="del">
          <ac:chgData name="Jennifer Sloane" userId="399886174982ac4e" providerId="LiveId" clId="{8FE3FAB5-C3AC-441C-8455-D334D4FE9159}" dt="2022-03-30T10:53:05.311" v="3638" actId="26606"/>
          <ac:spMkLst>
            <pc:docMk/>
            <pc:sldMk cId="1032971421" sldId="267"/>
            <ac:spMk id="8" creationId="{5FB946D7-1CA4-446E-8795-007CACFDEB88}"/>
          </ac:spMkLst>
        </pc:spChg>
        <pc:spChg chg="del">
          <ac:chgData name="Jennifer Sloane" userId="399886174982ac4e" providerId="LiveId" clId="{8FE3FAB5-C3AC-441C-8455-D334D4FE9159}" dt="2022-03-30T10:53:05.311" v="3638" actId="26606"/>
          <ac:spMkLst>
            <pc:docMk/>
            <pc:sldMk cId="1032971421" sldId="267"/>
            <ac:spMk id="10" creationId="{192416F2-BC84-4D7C-80C6-6296C10C3819}"/>
          </ac:spMkLst>
        </pc:spChg>
        <pc:spChg chg="del mod">
          <ac:chgData name="Jennifer Sloane" userId="399886174982ac4e" providerId="LiveId" clId="{8FE3FAB5-C3AC-441C-8455-D334D4FE9159}" dt="2022-03-30T10:52:40.479" v="3634" actId="478"/>
          <ac:spMkLst>
            <pc:docMk/>
            <pc:sldMk cId="1032971421" sldId="267"/>
            <ac:spMk id="13" creationId="{3DAE5B7F-0F19-42B4-AD86-7AC10C66C49F}"/>
          </ac:spMkLst>
        </pc:spChg>
        <pc:spChg chg="add mod">
          <ac:chgData name="Jennifer Sloane" userId="399886174982ac4e" providerId="LiveId" clId="{8FE3FAB5-C3AC-441C-8455-D334D4FE9159}" dt="2022-03-30T10:58:30.445" v="3750" actId="113"/>
          <ac:spMkLst>
            <pc:docMk/>
            <pc:sldMk cId="1032971421" sldId="267"/>
            <ac:spMk id="16" creationId="{415929B5-4F87-44EB-B35D-B2FA29BF75C0}"/>
          </ac:spMkLst>
        </pc:spChg>
        <pc:spChg chg="add">
          <ac:chgData name="Jennifer Sloane" userId="399886174982ac4e" providerId="LiveId" clId="{8FE3FAB5-C3AC-441C-8455-D334D4FE9159}" dt="2022-03-30T10:53:05.311" v="3638" actId="26606"/>
          <ac:spMkLst>
            <pc:docMk/>
            <pc:sldMk cId="1032971421" sldId="267"/>
            <ac:spMk id="17" creationId="{EB270761-CC40-4F3F-A916-7E3BC3989348}"/>
          </ac:spMkLst>
        </pc:spChg>
        <pc:spChg chg="add">
          <ac:chgData name="Jennifer Sloane" userId="399886174982ac4e" providerId="LiveId" clId="{8FE3FAB5-C3AC-441C-8455-D334D4FE9159}" dt="2022-03-30T10:53:05.311" v="3638" actId="26606"/>
          <ac:spMkLst>
            <pc:docMk/>
            <pc:sldMk cId="1032971421" sldId="267"/>
            <ac:spMk id="19" creationId="{2820855C-9FA4-417A-BE67-63C022F81980}"/>
          </ac:spMkLst>
        </pc:spChg>
        <pc:spChg chg="add">
          <ac:chgData name="Jennifer Sloane" userId="399886174982ac4e" providerId="LiveId" clId="{8FE3FAB5-C3AC-441C-8455-D334D4FE9159}" dt="2022-03-30T10:53:05.311" v="3638" actId="26606"/>
          <ac:spMkLst>
            <pc:docMk/>
            <pc:sldMk cId="1032971421" sldId="267"/>
            <ac:spMk id="21" creationId="{D7E6A49B-1B06-403E-8CC5-ACB38A6BDEEB}"/>
          </ac:spMkLst>
        </pc:spChg>
        <pc:picChg chg="del mod">
          <ac:chgData name="Jennifer Sloane" userId="399886174982ac4e" providerId="LiveId" clId="{8FE3FAB5-C3AC-441C-8455-D334D4FE9159}" dt="2022-03-30T10:52:41.493" v="3636" actId="478"/>
          <ac:picMkLst>
            <pc:docMk/>
            <pc:sldMk cId="1032971421" sldId="267"/>
            <ac:picMk id="14" creationId="{F1DAFC91-4CF2-4A5F-8ECC-5EFBF8FDC439}"/>
          </ac:picMkLst>
        </pc:picChg>
        <pc:picChg chg="del">
          <ac:chgData name="Jennifer Sloane" userId="399886174982ac4e" providerId="LiveId" clId="{8FE3FAB5-C3AC-441C-8455-D334D4FE9159}" dt="2022-03-30T10:52:42.016" v="3637" actId="478"/>
          <ac:picMkLst>
            <pc:docMk/>
            <pc:sldMk cId="1032971421" sldId="267"/>
            <ac:picMk id="15" creationId="{9EC5A9A5-BC65-4F43-AC8E-7E65E4A1D4FE}"/>
          </ac:picMkLst>
        </pc:picChg>
        <pc:picChg chg="add mod">
          <ac:chgData name="Jennifer Sloane" userId="399886174982ac4e" providerId="LiveId" clId="{8FE3FAB5-C3AC-441C-8455-D334D4FE9159}" dt="2022-03-30T10:58:11.948" v="3744" actId="1076"/>
          <ac:picMkLst>
            <pc:docMk/>
            <pc:sldMk cId="1032971421" sldId="267"/>
            <ac:picMk id="18" creationId="{17787AE0-CE62-47FE-A0F7-E0D4C5572830}"/>
          </ac:picMkLst>
        </pc:picChg>
        <pc:picChg chg="add mod">
          <ac:chgData name="Jennifer Sloane" userId="399886174982ac4e" providerId="LiveId" clId="{8FE3FAB5-C3AC-441C-8455-D334D4FE9159}" dt="2022-03-30T10:58:16.958" v="3747" actId="1038"/>
          <ac:picMkLst>
            <pc:docMk/>
            <pc:sldMk cId="1032971421" sldId="267"/>
            <ac:picMk id="20" creationId="{0192782B-E628-4386-877F-318623C7F8B9}"/>
          </ac:picMkLst>
        </pc:picChg>
        <pc:cxnChg chg="del">
          <ac:chgData name="Jennifer Sloane" userId="399886174982ac4e" providerId="LiveId" clId="{8FE3FAB5-C3AC-441C-8455-D334D4FE9159}" dt="2022-03-30T10:53:05.311" v="3638" actId="26606"/>
          <ac:cxnSpMkLst>
            <pc:docMk/>
            <pc:sldMk cId="1032971421" sldId="267"/>
            <ac:cxnSpMk id="12" creationId="{2330623A-AB89-4E04-AC9A-2BAFBF85AE3A}"/>
          </ac:cxnSpMkLst>
        </pc:cxnChg>
      </pc:sldChg>
      <pc:sldChg chg="addSp delSp modSp new mod modNotesTx">
        <pc:chgData name="Jennifer Sloane" userId="399886174982ac4e" providerId="LiveId" clId="{8FE3FAB5-C3AC-441C-8455-D334D4FE9159}" dt="2022-03-30T13:23:30.989" v="4600" actId="20577"/>
        <pc:sldMkLst>
          <pc:docMk/>
          <pc:sldMk cId="2870254337" sldId="268"/>
        </pc:sldMkLst>
        <pc:spChg chg="del">
          <ac:chgData name="Jennifer Sloane" userId="399886174982ac4e" providerId="LiveId" clId="{8FE3FAB5-C3AC-441C-8455-D334D4FE9159}" dt="2022-03-30T11:00:00.342" v="3791" actId="478"/>
          <ac:spMkLst>
            <pc:docMk/>
            <pc:sldMk cId="2870254337" sldId="268"/>
            <ac:spMk id="2" creationId="{EFE2A1C1-D132-42E1-818B-00A7B21B81EB}"/>
          </ac:spMkLst>
        </pc:spChg>
        <pc:spChg chg="mod">
          <ac:chgData name="Jennifer Sloane" userId="399886174982ac4e" providerId="LiveId" clId="{8FE3FAB5-C3AC-441C-8455-D334D4FE9159}" dt="2022-03-30T13:23:30.989" v="4600" actId="20577"/>
          <ac:spMkLst>
            <pc:docMk/>
            <pc:sldMk cId="2870254337" sldId="268"/>
            <ac:spMk id="3" creationId="{79722BA7-921B-4C41-B28C-941E2B623171}"/>
          </ac:spMkLst>
        </pc:spChg>
        <pc:spChg chg="add mod">
          <ac:chgData name="Jennifer Sloane" userId="399886174982ac4e" providerId="LiveId" clId="{8FE3FAB5-C3AC-441C-8455-D334D4FE9159}" dt="2022-03-30T12:48:41.015" v="4066" actId="207"/>
          <ac:spMkLst>
            <pc:docMk/>
            <pc:sldMk cId="2870254337" sldId="268"/>
            <ac:spMk id="5" creationId="{9F4D8E3F-71E9-4091-BDD8-2EAA3B8C9EBA}"/>
          </ac:spMkLst>
        </pc:spChg>
        <pc:picChg chg="add mod">
          <ac:chgData name="Jennifer Sloane" userId="399886174982ac4e" providerId="LiveId" clId="{8FE3FAB5-C3AC-441C-8455-D334D4FE9159}" dt="2022-03-30T11:00:07.817" v="3795" actId="1076"/>
          <ac:picMkLst>
            <pc:docMk/>
            <pc:sldMk cId="2870254337" sldId="268"/>
            <ac:picMk id="4" creationId="{2F49B0CD-4354-4785-9BD2-B759E10BD871}"/>
          </ac:picMkLst>
        </pc:picChg>
      </pc:sldChg>
      <pc:sldChg chg="addSp delSp modSp add del mod">
        <pc:chgData name="Jennifer Sloane" userId="399886174982ac4e" providerId="LiveId" clId="{8FE3FAB5-C3AC-441C-8455-D334D4FE9159}" dt="2022-03-30T10:58:02.657" v="3742" actId="47"/>
        <pc:sldMkLst>
          <pc:docMk/>
          <pc:sldMk cId="4122633406" sldId="268"/>
        </pc:sldMkLst>
        <pc:spChg chg="mod">
          <ac:chgData name="Jennifer Sloane" userId="399886174982ac4e" providerId="LiveId" clId="{8FE3FAB5-C3AC-441C-8455-D334D4FE9159}" dt="2022-03-30T10:54:28.086" v="3654" actId="14100"/>
          <ac:spMkLst>
            <pc:docMk/>
            <pc:sldMk cId="4122633406" sldId="268"/>
            <ac:spMk id="2" creationId="{F816CF79-15FD-400A-93D2-EE702DCC36EC}"/>
          </ac:spMkLst>
        </pc:spChg>
        <pc:spChg chg="del">
          <ac:chgData name="Jennifer Sloane" userId="399886174982ac4e" providerId="LiveId" clId="{8FE3FAB5-C3AC-441C-8455-D334D4FE9159}" dt="2022-03-30T10:54:23.573" v="3653" actId="26606"/>
          <ac:spMkLst>
            <pc:docMk/>
            <pc:sldMk cId="4122633406" sldId="268"/>
            <ac:spMk id="8" creationId="{5FB946D7-1CA4-446E-8795-007CACFDEB88}"/>
          </ac:spMkLst>
        </pc:spChg>
        <pc:spChg chg="del">
          <ac:chgData name="Jennifer Sloane" userId="399886174982ac4e" providerId="LiveId" clId="{8FE3FAB5-C3AC-441C-8455-D334D4FE9159}" dt="2022-03-30T10:54:23.573" v="3653" actId="26606"/>
          <ac:spMkLst>
            <pc:docMk/>
            <pc:sldMk cId="4122633406" sldId="268"/>
            <ac:spMk id="10" creationId="{192416F2-BC84-4D7C-80C6-6296C10C3819}"/>
          </ac:spMkLst>
        </pc:spChg>
        <pc:spChg chg="mod">
          <ac:chgData name="Jennifer Sloane" userId="399886174982ac4e" providerId="LiveId" clId="{8FE3FAB5-C3AC-441C-8455-D334D4FE9159}" dt="2022-03-30T10:55:21.010" v="3665" actId="6549"/>
          <ac:spMkLst>
            <pc:docMk/>
            <pc:sldMk cId="4122633406" sldId="268"/>
            <ac:spMk id="13" creationId="{3DAE5B7F-0F19-42B4-AD86-7AC10C66C49F}"/>
          </ac:spMkLst>
        </pc:spChg>
        <pc:spChg chg="add mod">
          <ac:chgData name="Jennifer Sloane" userId="399886174982ac4e" providerId="LiveId" clId="{8FE3FAB5-C3AC-441C-8455-D334D4FE9159}" dt="2022-03-30T10:55:35.995" v="3668" actId="120"/>
          <ac:spMkLst>
            <pc:docMk/>
            <pc:sldMk cId="4122633406" sldId="268"/>
            <ac:spMk id="16" creationId="{FEA2E7BE-778B-4C44-875E-566A5DEB4977}"/>
          </ac:spMkLst>
        </pc:spChg>
        <pc:spChg chg="add">
          <ac:chgData name="Jennifer Sloane" userId="399886174982ac4e" providerId="LiveId" clId="{8FE3FAB5-C3AC-441C-8455-D334D4FE9159}" dt="2022-03-30T10:54:23.573" v="3653" actId="26606"/>
          <ac:spMkLst>
            <pc:docMk/>
            <pc:sldMk cId="4122633406" sldId="268"/>
            <ac:spMk id="18" creationId="{27427488-068E-4B55-AC8D-CD070B8CD46D}"/>
          </ac:spMkLst>
        </pc:spChg>
        <pc:spChg chg="add">
          <ac:chgData name="Jennifer Sloane" userId="399886174982ac4e" providerId="LiveId" clId="{8FE3FAB5-C3AC-441C-8455-D334D4FE9159}" dt="2022-03-30T10:54:23.573" v="3653" actId="26606"/>
          <ac:spMkLst>
            <pc:docMk/>
            <pc:sldMk cId="4122633406" sldId="268"/>
            <ac:spMk id="24" creationId="{D29147F9-99D7-4BFC-B3C4-0F5AFB64DB22}"/>
          </ac:spMkLst>
        </pc:spChg>
        <pc:spChg chg="add">
          <ac:chgData name="Jennifer Sloane" userId="399886174982ac4e" providerId="LiveId" clId="{8FE3FAB5-C3AC-441C-8455-D334D4FE9159}" dt="2022-03-30T10:54:23.573" v="3653" actId="26606"/>
          <ac:spMkLst>
            <pc:docMk/>
            <pc:sldMk cId="4122633406" sldId="268"/>
            <ac:spMk id="26" creationId="{A20AF199-99C2-4569-9CAF-24514AE5E82A}"/>
          </ac:spMkLst>
        </pc:spChg>
        <pc:grpChg chg="add">
          <ac:chgData name="Jennifer Sloane" userId="399886174982ac4e" providerId="LiveId" clId="{8FE3FAB5-C3AC-441C-8455-D334D4FE9159}" dt="2022-03-30T10:54:23.573" v="3653" actId="26606"/>
          <ac:grpSpMkLst>
            <pc:docMk/>
            <pc:sldMk cId="4122633406" sldId="268"/>
            <ac:grpSpMk id="20" creationId="{650BCA0E-8712-41BC-AE10-C77AF4D2DBCD}"/>
          </ac:grpSpMkLst>
        </pc:grpChg>
        <pc:picChg chg="del">
          <ac:chgData name="Jennifer Sloane" userId="399886174982ac4e" providerId="LiveId" clId="{8FE3FAB5-C3AC-441C-8455-D334D4FE9159}" dt="2022-03-30T10:53:46.573" v="3651" actId="478"/>
          <ac:picMkLst>
            <pc:docMk/>
            <pc:sldMk cId="4122633406" sldId="268"/>
            <ac:picMk id="14" creationId="{F1DAFC91-4CF2-4A5F-8ECC-5EFBF8FDC439}"/>
          </ac:picMkLst>
        </pc:picChg>
        <pc:picChg chg="del">
          <ac:chgData name="Jennifer Sloane" userId="399886174982ac4e" providerId="LiveId" clId="{8FE3FAB5-C3AC-441C-8455-D334D4FE9159}" dt="2022-03-30T10:53:47.123" v="3652" actId="478"/>
          <ac:picMkLst>
            <pc:docMk/>
            <pc:sldMk cId="4122633406" sldId="268"/>
            <ac:picMk id="15" creationId="{9EC5A9A5-BC65-4F43-AC8E-7E65E4A1D4FE}"/>
          </ac:picMkLst>
        </pc:picChg>
        <pc:picChg chg="add mod">
          <ac:chgData name="Jennifer Sloane" userId="399886174982ac4e" providerId="LiveId" clId="{8FE3FAB5-C3AC-441C-8455-D334D4FE9159}" dt="2022-03-30T10:55:47.389" v="3674" actId="1035"/>
          <ac:picMkLst>
            <pc:docMk/>
            <pc:sldMk cId="4122633406" sldId="268"/>
            <ac:picMk id="17" creationId="{ADE9EAA8-CCA0-4C35-ABD3-90AF74F82876}"/>
          </ac:picMkLst>
        </pc:picChg>
        <pc:picChg chg="add mod">
          <ac:chgData name="Jennifer Sloane" userId="399886174982ac4e" providerId="LiveId" clId="{8FE3FAB5-C3AC-441C-8455-D334D4FE9159}" dt="2022-03-30T10:55:53.026" v="3689" actId="1035"/>
          <ac:picMkLst>
            <pc:docMk/>
            <pc:sldMk cId="4122633406" sldId="268"/>
            <ac:picMk id="19" creationId="{51104917-7EF0-4849-8370-4E563AF7B33C}"/>
          </ac:picMkLst>
        </pc:picChg>
        <pc:cxnChg chg="del">
          <ac:chgData name="Jennifer Sloane" userId="399886174982ac4e" providerId="LiveId" clId="{8FE3FAB5-C3AC-441C-8455-D334D4FE9159}" dt="2022-03-30T10:54:23.573" v="3653" actId="26606"/>
          <ac:cxnSpMkLst>
            <pc:docMk/>
            <pc:sldMk cId="4122633406" sldId="268"/>
            <ac:cxnSpMk id="12" creationId="{2330623A-AB89-4E04-AC9A-2BAFBF85AE3A}"/>
          </ac:cxnSpMkLst>
        </pc:cxnChg>
      </pc:sldChg>
      <pc:sldChg chg="new">
        <pc:chgData name="Jennifer Sloane" userId="399886174982ac4e" providerId="LiveId" clId="{8FE3FAB5-C3AC-441C-8455-D334D4FE9159}" dt="2022-03-30T11:03:01.779" v="3796" actId="680"/>
        <pc:sldMkLst>
          <pc:docMk/>
          <pc:sldMk cId="220707110" sldId="269"/>
        </pc:sldMkLst>
      </pc:sldChg>
      <pc:sldChg chg="add">
        <pc:chgData name="Jennifer Sloane" userId="399886174982ac4e" providerId="LiveId" clId="{8FE3FAB5-C3AC-441C-8455-D334D4FE9159}" dt="2022-03-30T15:09:49.882" v="4601" actId="2890"/>
        <pc:sldMkLst>
          <pc:docMk/>
          <pc:sldMk cId="523126379" sldId="270"/>
        </pc:sldMkLst>
      </pc:sldChg>
    </pc:docChg>
  </pc:docChgLst>
  <pc:docChgLst>
    <pc:chgData name="Jennifer Sloane" userId="399886174982ac4e" providerId="LiveId" clId="{FF8E471E-94FA-49F1-91E7-D8BE5486B17B}"/>
    <pc:docChg chg="undo custSel addSld delSld modSld sldOrd">
      <pc:chgData name="Jennifer Sloane" userId="399886174982ac4e" providerId="LiveId" clId="{FF8E471E-94FA-49F1-91E7-D8BE5486B17B}" dt="2022-04-19T15:28:48.209" v="2196" actId="47"/>
      <pc:docMkLst>
        <pc:docMk/>
      </pc:docMkLst>
      <pc:sldChg chg="del">
        <pc:chgData name="Jennifer Sloane" userId="399886174982ac4e" providerId="LiveId" clId="{FF8E471E-94FA-49F1-91E7-D8BE5486B17B}" dt="2022-04-19T09:45:25.412" v="325" actId="2696"/>
        <pc:sldMkLst>
          <pc:docMk/>
          <pc:sldMk cId="4072376051" sldId="262"/>
        </pc:sldMkLst>
      </pc:sldChg>
      <pc:sldChg chg="modSp mod modAnim modNotesTx">
        <pc:chgData name="Jennifer Sloane" userId="399886174982ac4e" providerId="LiveId" clId="{FF8E471E-94FA-49F1-91E7-D8BE5486B17B}" dt="2022-04-19T10:45:25.499" v="1308" actId="20577"/>
        <pc:sldMkLst>
          <pc:docMk/>
          <pc:sldMk cId="1465515783" sldId="263"/>
        </pc:sldMkLst>
        <pc:spChg chg="mod">
          <ac:chgData name="Jennifer Sloane" userId="399886174982ac4e" providerId="LiveId" clId="{FF8E471E-94FA-49F1-91E7-D8BE5486B17B}" dt="2022-04-19T10:45:25.499" v="1308" actId="20577"/>
          <ac:spMkLst>
            <pc:docMk/>
            <pc:sldMk cId="1465515783" sldId="263"/>
            <ac:spMk id="3" creationId="{F861CC8A-4503-450A-9235-C6C4C6B72176}"/>
          </ac:spMkLst>
        </pc:spChg>
        <pc:picChg chg="mod">
          <ac:chgData name="Jennifer Sloane" userId="399886174982ac4e" providerId="LiveId" clId="{FF8E471E-94FA-49F1-91E7-D8BE5486B17B}" dt="2022-04-19T09:41:49.050" v="294" actId="1076"/>
          <ac:picMkLst>
            <pc:docMk/>
            <pc:sldMk cId="1465515783" sldId="263"/>
            <ac:picMk id="6" creationId="{7FFF9BD8-4838-4809-AF99-7DF92E836D82}"/>
          </ac:picMkLst>
        </pc:picChg>
      </pc:sldChg>
      <pc:sldChg chg="addSp modSp mod modAnim modNotesTx">
        <pc:chgData name="Jennifer Sloane" userId="399886174982ac4e" providerId="LiveId" clId="{FF8E471E-94FA-49F1-91E7-D8BE5486B17B}" dt="2022-04-19T14:44:55.070" v="1575" actId="1038"/>
        <pc:sldMkLst>
          <pc:docMk/>
          <pc:sldMk cId="4167656316" sldId="265"/>
        </pc:sldMkLst>
        <pc:spChg chg="add mod">
          <ac:chgData name="Jennifer Sloane" userId="399886174982ac4e" providerId="LiveId" clId="{FF8E471E-94FA-49F1-91E7-D8BE5486B17B}" dt="2022-04-19T14:44:35.920" v="1568" actId="20577"/>
          <ac:spMkLst>
            <pc:docMk/>
            <pc:sldMk cId="4167656316" sldId="265"/>
            <ac:spMk id="2" creationId="{F532A84C-0823-4365-9B19-1B5E0EDF5D2F}"/>
          </ac:spMkLst>
        </pc:spChg>
        <pc:spChg chg="mod">
          <ac:chgData name="Jennifer Sloane" userId="399886174982ac4e" providerId="LiveId" clId="{FF8E471E-94FA-49F1-91E7-D8BE5486B17B}" dt="2022-04-19T10:37:49.537" v="1216" actId="21"/>
          <ac:spMkLst>
            <pc:docMk/>
            <pc:sldMk cId="4167656316" sldId="265"/>
            <ac:spMk id="3" creationId="{F861CC8A-4503-450A-9235-C6C4C6B72176}"/>
          </ac:spMkLst>
        </pc:spChg>
        <pc:spChg chg="add mod">
          <ac:chgData name="Jennifer Sloane" userId="399886174982ac4e" providerId="LiveId" clId="{FF8E471E-94FA-49F1-91E7-D8BE5486B17B}" dt="2022-04-19T14:43:13.503" v="1548" actId="164"/>
          <ac:spMkLst>
            <pc:docMk/>
            <pc:sldMk cId="4167656316" sldId="265"/>
            <ac:spMk id="5" creationId="{F981E302-6A14-4717-81EA-5840390CEDD7}"/>
          </ac:spMkLst>
        </pc:spChg>
        <pc:spChg chg="add mod">
          <ac:chgData name="Jennifer Sloane" userId="399886174982ac4e" providerId="LiveId" clId="{FF8E471E-94FA-49F1-91E7-D8BE5486B17B}" dt="2022-04-19T14:43:13.503" v="1548" actId="164"/>
          <ac:spMkLst>
            <pc:docMk/>
            <pc:sldMk cId="4167656316" sldId="265"/>
            <ac:spMk id="7" creationId="{8FC7AD5B-C804-47C2-ACC5-308A49E745C3}"/>
          </ac:spMkLst>
        </pc:spChg>
        <pc:spChg chg="add mod">
          <ac:chgData name="Jennifer Sloane" userId="399886174982ac4e" providerId="LiveId" clId="{FF8E471E-94FA-49F1-91E7-D8BE5486B17B}" dt="2022-04-19T14:43:13.503" v="1548" actId="164"/>
          <ac:spMkLst>
            <pc:docMk/>
            <pc:sldMk cId="4167656316" sldId="265"/>
            <ac:spMk id="8" creationId="{05B4D581-A1B7-4292-BD0C-CF6EDA3E14F8}"/>
          </ac:spMkLst>
        </pc:spChg>
        <pc:spChg chg="add mod">
          <ac:chgData name="Jennifer Sloane" userId="399886174982ac4e" providerId="LiveId" clId="{FF8E471E-94FA-49F1-91E7-D8BE5486B17B}" dt="2022-04-19T14:44:55.070" v="1575" actId="1038"/>
          <ac:spMkLst>
            <pc:docMk/>
            <pc:sldMk cId="4167656316" sldId="265"/>
            <ac:spMk id="17" creationId="{B3587C92-8D48-4B09-B1D0-BBC8A2DE7BBC}"/>
          </ac:spMkLst>
        </pc:spChg>
        <pc:spChg chg="add mod">
          <ac:chgData name="Jennifer Sloane" userId="399886174982ac4e" providerId="LiveId" clId="{FF8E471E-94FA-49F1-91E7-D8BE5486B17B}" dt="2022-04-19T14:43:13.503" v="1548" actId="164"/>
          <ac:spMkLst>
            <pc:docMk/>
            <pc:sldMk cId="4167656316" sldId="265"/>
            <ac:spMk id="18" creationId="{2796C4E7-7429-434C-B194-94484FA93CC6}"/>
          </ac:spMkLst>
        </pc:spChg>
        <pc:grpChg chg="add mod">
          <ac:chgData name="Jennifer Sloane" userId="399886174982ac4e" providerId="LiveId" clId="{FF8E471E-94FA-49F1-91E7-D8BE5486B17B}" dt="2022-04-19T14:43:19.433" v="1549" actId="1076"/>
          <ac:grpSpMkLst>
            <pc:docMk/>
            <pc:sldMk cId="4167656316" sldId="265"/>
            <ac:grpSpMk id="31" creationId="{6EE640F4-D906-4461-8FF6-FFD3D5A5210B}"/>
          </ac:grpSpMkLst>
        </pc:grpChg>
        <pc:cxnChg chg="add mod">
          <ac:chgData name="Jennifer Sloane" userId="399886174982ac4e" providerId="LiveId" clId="{FF8E471E-94FA-49F1-91E7-D8BE5486B17B}" dt="2022-04-19T14:44:33.222" v="1564" actId="14100"/>
          <ac:cxnSpMkLst>
            <pc:docMk/>
            <pc:sldMk cId="4167656316" sldId="265"/>
            <ac:cxnSpMk id="9" creationId="{F147DD12-1F3E-4E66-B219-F992158BE46B}"/>
          </ac:cxnSpMkLst>
        </pc:cxnChg>
        <pc:cxnChg chg="add mod">
          <ac:chgData name="Jennifer Sloane" userId="399886174982ac4e" providerId="LiveId" clId="{FF8E471E-94FA-49F1-91E7-D8BE5486B17B}" dt="2022-04-19T14:43:13.503" v="1548" actId="164"/>
          <ac:cxnSpMkLst>
            <pc:docMk/>
            <pc:sldMk cId="4167656316" sldId="265"/>
            <ac:cxnSpMk id="10" creationId="{FD38C4F3-795B-4A19-82EA-844E1F82935B}"/>
          </ac:cxnSpMkLst>
        </pc:cxnChg>
        <pc:cxnChg chg="add mod">
          <ac:chgData name="Jennifer Sloane" userId="399886174982ac4e" providerId="LiveId" clId="{FF8E471E-94FA-49F1-91E7-D8BE5486B17B}" dt="2022-04-19T14:43:13.503" v="1548" actId="164"/>
          <ac:cxnSpMkLst>
            <pc:docMk/>
            <pc:sldMk cId="4167656316" sldId="265"/>
            <ac:cxnSpMk id="12" creationId="{0F410177-AD63-4128-BE98-B9E3E87640B9}"/>
          </ac:cxnSpMkLst>
        </pc:cxnChg>
      </pc:sldChg>
      <pc:sldChg chg="modAnim">
        <pc:chgData name="Jennifer Sloane" userId="399886174982ac4e" providerId="LiveId" clId="{FF8E471E-94FA-49F1-91E7-D8BE5486B17B}" dt="2022-04-16T14:54:30.017" v="41"/>
        <pc:sldMkLst>
          <pc:docMk/>
          <pc:sldMk cId="2870254337" sldId="268"/>
        </pc:sldMkLst>
      </pc:sldChg>
      <pc:sldChg chg="modNotesTx">
        <pc:chgData name="Jennifer Sloane" userId="399886174982ac4e" providerId="LiveId" clId="{FF8E471E-94FA-49F1-91E7-D8BE5486B17B}" dt="2022-04-16T15:02:06.704" v="45" actId="20577"/>
        <pc:sldMkLst>
          <pc:docMk/>
          <pc:sldMk cId="220707110" sldId="269"/>
        </pc:sldMkLst>
      </pc:sldChg>
      <pc:sldChg chg="modNotesTx">
        <pc:chgData name="Jennifer Sloane" userId="399886174982ac4e" providerId="LiveId" clId="{FF8E471E-94FA-49F1-91E7-D8BE5486B17B}" dt="2022-04-19T14:48:34.992" v="1841" actId="20577"/>
        <pc:sldMkLst>
          <pc:docMk/>
          <pc:sldMk cId="117634213" sldId="270"/>
        </pc:sldMkLst>
      </pc:sldChg>
      <pc:sldChg chg="modSp mod">
        <pc:chgData name="Jennifer Sloane" userId="399886174982ac4e" providerId="LiveId" clId="{FF8E471E-94FA-49F1-91E7-D8BE5486B17B}" dt="2022-04-19T11:07:10.545" v="1328" actId="20577"/>
        <pc:sldMkLst>
          <pc:docMk/>
          <pc:sldMk cId="3015696698" sldId="271"/>
        </pc:sldMkLst>
        <pc:spChg chg="mod">
          <ac:chgData name="Jennifer Sloane" userId="399886174982ac4e" providerId="LiveId" clId="{FF8E471E-94FA-49F1-91E7-D8BE5486B17B}" dt="2022-04-16T15:04:07.468" v="54" actId="20577"/>
          <ac:spMkLst>
            <pc:docMk/>
            <pc:sldMk cId="3015696698" sldId="271"/>
            <ac:spMk id="3" creationId="{19733C43-8288-4F88-B2C9-C33ACC4A357F}"/>
          </ac:spMkLst>
        </pc:spChg>
        <pc:spChg chg="mod">
          <ac:chgData name="Jennifer Sloane" userId="399886174982ac4e" providerId="LiveId" clId="{FF8E471E-94FA-49F1-91E7-D8BE5486B17B}" dt="2022-04-19T11:07:10.545" v="1328" actId="20577"/>
          <ac:spMkLst>
            <pc:docMk/>
            <pc:sldMk cId="3015696698" sldId="271"/>
            <ac:spMk id="14" creationId="{425BDD44-292F-465D-B585-5AB2C7FFDC1E}"/>
          </ac:spMkLst>
        </pc:spChg>
      </pc:sldChg>
      <pc:sldChg chg="modSp mod">
        <pc:chgData name="Jennifer Sloane" userId="399886174982ac4e" providerId="LiveId" clId="{FF8E471E-94FA-49F1-91E7-D8BE5486B17B}" dt="2022-04-19T09:43:49.845" v="317" actId="207"/>
        <pc:sldMkLst>
          <pc:docMk/>
          <pc:sldMk cId="3493698889" sldId="273"/>
        </pc:sldMkLst>
        <pc:spChg chg="mod">
          <ac:chgData name="Jennifer Sloane" userId="399886174982ac4e" providerId="LiveId" clId="{FF8E471E-94FA-49F1-91E7-D8BE5486B17B}" dt="2022-04-19T09:43:49.845" v="317" actId="207"/>
          <ac:spMkLst>
            <pc:docMk/>
            <pc:sldMk cId="3493698889" sldId="273"/>
            <ac:spMk id="10" creationId="{76A04F2E-3D06-4C80-A79F-CAA2A6640696}"/>
          </ac:spMkLst>
        </pc:spChg>
      </pc:sldChg>
      <pc:sldChg chg="ord modAnim">
        <pc:chgData name="Jennifer Sloane" userId="399886174982ac4e" providerId="LiveId" clId="{FF8E471E-94FA-49F1-91E7-D8BE5486B17B}" dt="2022-04-19T10:52:45.948" v="1327"/>
        <pc:sldMkLst>
          <pc:docMk/>
          <pc:sldMk cId="1234932795" sldId="274"/>
        </pc:sldMkLst>
      </pc:sldChg>
      <pc:sldChg chg="modSp mod">
        <pc:chgData name="Jennifer Sloane" userId="399886174982ac4e" providerId="LiveId" clId="{FF8E471E-94FA-49F1-91E7-D8BE5486B17B}" dt="2022-04-19T09:43:53.813" v="318" actId="207"/>
        <pc:sldMkLst>
          <pc:docMk/>
          <pc:sldMk cId="1947264231" sldId="276"/>
        </pc:sldMkLst>
        <pc:spChg chg="mod">
          <ac:chgData name="Jennifer Sloane" userId="399886174982ac4e" providerId="LiveId" clId="{FF8E471E-94FA-49F1-91E7-D8BE5486B17B}" dt="2022-04-19T09:43:53.813" v="318" actId="207"/>
          <ac:spMkLst>
            <pc:docMk/>
            <pc:sldMk cId="1947264231" sldId="276"/>
            <ac:spMk id="10" creationId="{76A04F2E-3D06-4C80-A79F-CAA2A6640696}"/>
          </ac:spMkLst>
        </pc:spChg>
      </pc:sldChg>
      <pc:sldChg chg="modSp add mod ord modAnim modNotesTx">
        <pc:chgData name="Jennifer Sloane" userId="399886174982ac4e" providerId="LiveId" clId="{FF8E471E-94FA-49F1-91E7-D8BE5486B17B}" dt="2022-04-19T10:48:27.141" v="1317"/>
        <pc:sldMkLst>
          <pc:docMk/>
          <pc:sldMk cId="2320827987" sldId="277"/>
        </pc:sldMkLst>
        <pc:spChg chg="mod">
          <ac:chgData name="Jennifer Sloane" userId="399886174982ac4e" providerId="LiveId" clId="{FF8E471E-94FA-49F1-91E7-D8BE5486B17B}" dt="2022-04-19T10:37:58.352" v="1220" actId="20577"/>
          <ac:spMkLst>
            <pc:docMk/>
            <pc:sldMk cId="2320827987" sldId="277"/>
            <ac:spMk id="3" creationId="{F861CC8A-4503-450A-9235-C6C4C6B72176}"/>
          </ac:spMkLst>
        </pc:spChg>
        <pc:spChg chg="mod">
          <ac:chgData name="Jennifer Sloane" userId="399886174982ac4e" providerId="LiveId" clId="{FF8E471E-94FA-49F1-91E7-D8BE5486B17B}" dt="2022-04-19T10:38:08.596" v="1222" actId="114"/>
          <ac:spMkLst>
            <pc:docMk/>
            <pc:sldMk cId="2320827987" sldId="277"/>
            <ac:spMk id="5" creationId="{1F1DEF02-0A21-4A79-B3BA-E62AFDE763F6}"/>
          </ac:spMkLst>
        </pc:spChg>
      </pc:sldChg>
      <pc:sldChg chg="addSp modSp new mod setBg">
        <pc:chgData name="Jennifer Sloane" userId="399886174982ac4e" providerId="LiveId" clId="{FF8E471E-94FA-49F1-91E7-D8BE5486B17B}" dt="2022-04-16T15:08:32.222" v="214" actId="1076"/>
        <pc:sldMkLst>
          <pc:docMk/>
          <pc:sldMk cId="3884949340" sldId="278"/>
        </pc:sldMkLst>
        <pc:spChg chg="mod">
          <ac:chgData name="Jennifer Sloane" userId="399886174982ac4e" providerId="LiveId" clId="{FF8E471E-94FA-49F1-91E7-D8BE5486B17B}" dt="2022-04-16T15:08:32.222" v="214" actId="1076"/>
          <ac:spMkLst>
            <pc:docMk/>
            <pc:sldMk cId="3884949340" sldId="278"/>
            <ac:spMk id="2" creationId="{AC91DDDD-79D0-4243-9C67-457494D5ACFB}"/>
          </ac:spMkLst>
        </pc:spChg>
        <pc:spChg chg="add">
          <ac:chgData name="Jennifer Sloane" userId="399886174982ac4e" providerId="LiveId" clId="{FF8E471E-94FA-49F1-91E7-D8BE5486B17B}" dt="2022-04-16T15:08:08.371" v="206" actId="26606"/>
          <ac:spMkLst>
            <pc:docMk/>
            <pc:sldMk cId="3884949340" sldId="278"/>
            <ac:spMk id="7" creationId="{EB270761-CC40-4F3F-A916-7E3BC3989348}"/>
          </ac:spMkLst>
        </pc:spChg>
        <pc:spChg chg="add">
          <ac:chgData name="Jennifer Sloane" userId="399886174982ac4e" providerId="LiveId" clId="{FF8E471E-94FA-49F1-91E7-D8BE5486B17B}" dt="2022-04-16T15:08:08.371" v="206" actId="26606"/>
          <ac:spMkLst>
            <pc:docMk/>
            <pc:sldMk cId="3884949340" sldId="278"/>
            <ac:spMk id="9" creationId="{2820855C-9FA4-417A-BE67-63C022F81980}"/>
          </ac:spMkLst>
        </pc:spChg>
        <pc:spChg chg="add">
          <ac:chgData name="Jennifer Sloane" userId="399886174982ac4e" providerId="LiveId" clId="{FF8E471E-94FA-49F1-91E7-D8BE5486B17B}" dt="2022-04-16T15:08:08.371" v="206" actId="26606"/>
          <ac:spMkLst>
            <pc:docMk/>
            <pc:sldMk cId="3884949340" sldId="278"/>
            <ac:spMk id="11" creationId="{D7E6A49B-1B06-403E-8CC5-ACB38A6BDEEB}"/>
          </ac:spMkLst>
        </pc:spChg>
      </pc:sldChg>
      <pc:sldChg chg="modSp mod modAnim modNotesTx">
        <pc:chgData name="Jennifer Sloane" userId="399886174982ac4e" providerId="LiveId" clId="{FF8E471E-94FA-49F1-91E7-D8BE5486B17B}" dt="2022-04-19T14:44:01.555" v="1552" actId="1076"/>
        <pc:sldMkLst>
          <pc:docMk/>
          <pc:sldMk cId="2193516417" sldId="279"/>
        </pc:sldMkLst>
        <pc:spChg chg="mod">
          <ac:chgData name="Jennifer Sloane" userId="399886174982ac4e" providerId="LiveId" clId="{FF8E471E-94FA-49F1-91E7-D8BE5486B17B}" dt="2022-04-19T14:44:01.555" v="1552" actId="1076"/>
          <ac:spMkLst>
            <pc:docMk/>
            <pc:sldMk cId="2193516417" sldId="279"/>
            <ac:spMk id="8" creationId="{F7C6442D-B6EE-4307-A368-E30032563432}"/>
          </ac:spMkLst>
        </pc:spChg>
        <pc:picChg chg="mod">
          <ac:chgData name="Jennifer Sloane" userId="399886174982ac4e" providerId="LiveId" clId="{FF8E471E-94FA-49F1-91E7-D8BE5486B17B}" dt="2022-04-19T14:43:56.187" v="1551" actId="1076"/>
          <ac:picMkLst>
            <pc:docMk/>
            <pc:sldMk cId="2193516417" sldId="279"/>
            <ac:picMk id="7" creationId="{48ECD9B5-1FFE-4C88-AF7A-16F1B658DF7F}"/>
          </ac:picMkLst>
        </pc:picChg>
      </pc:sldChg>
      <pc:sldChg chg="addSp delSp modSp new mod setBg">
        <pc:chgData name="Jennifer Sloane" userId="399886174982ac4e" providerId="LiveId" clId="{FF8E471E-94FA-49F1-91E7-D8BE5486B17B}" dt="2022-04-19T09:47:54.892" v="368" actId="403"/>
        <pc:sldMkLst>
          <pc:docMk/>
          <pc:sldMk cId="2947101995" sldId="281"/>
        </pc:sldMkLst>
        <pc:spChg chg="del">
          <ac:chgData name="Jennifer Sloane" userId="399886174982ac4e" providerId="LiveId" clId="{FF8E471E-94FA-49F1-91E7-D8BE5486B17B}" dt="2022-04-19T09:38:50.844" v="220" actId="478"/>
          <ac:spMkLst>
            <pc:docMk/>
            <pc:sldMk cId="2947101995" sldId="281"/>
            <ac:spMk id="2" creationId="{3C0B6B62-4F35-472A-A572-3B30171F6236}"/>
          </ac:spMkLst>
        </pc:spChg>
        <pc:spChg chg="del mo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3" creationId="{A939EECA-58B2-4381-B4F0-B464CBF587A5}"/>
          </ac:spMkLst>
        </pc:spChg>
        <pc:spChg chg="add del mod">
          <ac:chgData name="Jennifer Sloane" userId="399886174982ac4e" providerId="LiveId" clId="{FF8E471E-94FA-49F1-91E7-D8BE5486B17B}" dt="2022-04-19T09:40:51.746" v="289" actId="478"/>
          <ac:spMkLst>
            <pc:docMk/>
            <pc:sldMk cId="2947101995" sldId="281"/>
            <ac:spMk id="4" creationId="{EEF207F2-3A2F-44C7-B2A4-1A0788B894CE}"/>
          </ac:spMkLst>
        </pc:spChg>
        <pc:spChg chg="add del">
          <ac:chgData name="Jennifer Sloane" userId="399886174982ac4e" providerId="LiveId" clId="{FF8E471E-94FA-49F1-91E7-D8BE5486B17B}" dt="2022-04-19T09:40:18.036" v="255" actId="22"/>
          <ac:spMkLst>
            <pc:docMk/>
            <pc:sldMk cId="2947101995" sldId="281"/>
            <ac:spMk id="6" creationId="{062287CA-82AA-421A-A17B-E11C61EE0696}"/>
          </ac:spMkLst>
        </pc:spChg>
        <pc:spChg chg="add del mod">
          <ac:chgData name="Jennifer Sloane" userId="399886174982ac4e" providerId="LiveId" clId="{FF8E471E-94FA-49F1-91E7-D8BE5486B17B}" dt="2022-04-19T09:40:52.902" v="290" actId="478"/>
          <ac:spMkLst>
            <pc:docMk/>
            <pc:sldMk cId="2947101995" sldId="281"/>
            <ac:spMk id="7" creationId="{0D1D1364-CC40-4FB4-8E4C-7BFB2EB769AB}"/>
          </ac:spMkLst>
        </pc:spChg>
        <pc:spChg chg="ad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9" creationId="{2B566528-1B12-4246-9431-5C2D7D081168}"/>
          </ac:spMkLst>
        </pc:spChg>
        <pc:spChg chg="ad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11" creationId="{2E80C965-DB6D-4F81-9E9E-B027384D0BD6}"/>
          </ac:spMkLst>
        </pc:spChg>
        <pc:spChg chg="ad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13" creationId="{A580F890-B085-4E95-96AA-55AEBEC5CE6E}"/>
          </ac:spMkLst>
        </pc:spChg>
        <pc:spChg chg="ad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15" creationId="{D3F51FEB-38FB-4F6C-9F7B-2F2AFAB65463}"/>
          </ac:spMkLst>
        </pc:spChg>
        <pc:spChg chg="add">
          <ac:chgData name="Jennifer Sloane" userId="399886174982ac4e" providerId="LiveId" clId="{FF8E471E-94FA-49F1-91E7-D8BE5486B17B}" dt="2022-04-19T09:41:13.286" v="291" actId="26606"/>
          <ac:spMkLst>
            <pc:docMk/>
            <pc:sldMk cId="2947101995" sldId="281"/>
            <ac:spMk id="17" creationId="{1E547BA6-BAE0-43BB-A7CA-60F69CE252F0}"/>
          </ac:spMkLst>
        </pc:spChg>
        <pc:spChg chg="add del mod">
          <ac:chgData name="Jennifer Sloane" userId="399886174982ac4e" providerId="LiveId" clId="{FF8E471E-94FA-49F1-91E7-D8BE5486B17B}" dt="2022-04-19T09:44:14.544" v="319" actId="478"/>
          <ac:spMkLst>
            <pc:docMk/>
            <pc:sldMk cId="2947101995" sldId="281"/>
            <ac:spMk id="18" creationId="{EDCAD44D-0AF9-47CC-8974-3BCF8733DFDD}"/>
          </ac:spMkLst>
        </pc:spChg>
        <pc:spChg chg="add mod">
          <ac:chgData name="Jennifer Sloane" userId="399886174982ac4e" providerId="LiveId" clId="{FF8E471E-94FA-49F1-91E7-D8BE5486B17B}" dt="2022-04-19T09:47:54.892" v="368" actId="403"/>
          <ac:spMkLst>
            <pc:docMk/>
            <pc:sldMk cId="2947101995" sldId="281"/>
            <ac:spMk id="19" creationId="{A4938A7C-116C-4D36-87BA-8D563789C116}"/>
          </ac:spMkLst>
        </pc:spChg>
        <pc:graphicFrameChg chg="add mod modGraphic">
          <ac:chgData name="Jennifer Sloane" userId="399886174982ac4e" providerId="LiveId" clId="{FF8E471E-94FA-49F1-91E7-D8BE5486B17B}" dt="2022-04-19T09:44:40.743" v="324" actId="1076"/>
          <ac:graphicFrameMkLst>
            <pc:docMk/>
            <pc:sldMk cId="2947101995" sldId="281"/>
            <ac:graphicFrameMk id="5" creationId="{4877A90B-9E61-C088-3462-6E1C8B388F68}"/>
          </ac:graphicFrameMkLst>
        </pc:graphicFrameChg>
        <pc:picChg chg="add del mod">
          <ac:chgData name="Jennifer Sloane" userId="399886174982ac4e" providerId="LiveId" clId="{FF8E471E-94FA-49F1-91E7-D8BE5486B17B}" dt="2022-04-19T09:44:16.403" v="320" actId="478"/>
          <ac:picMkLst>
            <pc:docMk/>
            <pc:sldMk cId="2947101995" sldId="281"/>
            <ac:picMk id="14" creationId="{26523AE8-6009-4B18-9AD4-DA8BAEF5DD5D}"/>
          </ac:picMkLst>
        </pc:picChg>
        <pc:picChg chg="add del mod">
          <ac:chgData name="Jennifer Sloane" userId="399886174982ac4e" providerId="LiveId" clId="{FF8E471E-94FA-49F1-91E7-D8BE5486B17B}" dt="2022-04-19T09:44:17.184" v="321" actId="478"/>
          <ac:picMkLst>
            <pc:docMk/>
            <pc:sldMk cId="2947101995" sldId="281"/>
            <ac:picMk id="16" creationId="{182CA605-5FC8-41CF-8292-890043891799}"/>
          </ac:picMkLst>
        </pc:picChg>
      </pc:sldChg>
      <pc:sldChg chg="new del">
        <pc:chgData name="Jennifer Sloane" userId="399886174982ac4e" providerId="LiveId" clId="{FF8E471E-94FA-49F1-91E7-D8BE5486B17B}" dt="2022-04-19T09:46:26.392" v="337" actId="47"/>
        <pc:sldMkLst>
          <pc:docMk/>
          <pc:sldMk cId="405696136" sldId="282"/>
        </pc:sldMkLst>
      </pc:sldChg>
      <pc:sldChg chg="addSp delSp modSp add del mod ord">
        <pc:chgData name="Jennifer Sloane" userId="399886174982ac4e" providerId="LiveId" clId="{FF8E471E-94FA-49F1-91E7-D8BE5486B17B}" dt="2022-04-19T09:47:43.410" v="366" actId="47"/>
        <pc:sldMkLst>
          <pc:docMk/>
          <pc:sldMk cId="1166967441" sldId="282"/>
        </pc:sldMkLst>
        <pc:spChg chg="del">
          <ac:chgData name="Jennifer Sloane" userId="399886174982ac4e" providerId="LiveId" clId="{FF8E471E-94FA-49F1-91E7-D8BE5486B17B}" dt="2022-04-19T09:47:05.595" v="352" actId="478"/>
          <ac:spMkLst>
            <pc:docMk/>
            <pc:sldMk cId="1166967441" sldId="282"/>
            <ac:spMk id="2" creationId="{F816CF79-15FD-400A-93D2-EE702DCC36EC}"/>
          </ac:spMkLst>
        </pc:spChg>
        <pc:spChg chg="add del mod">
          <ac:chgData name="Jennifer Sloane" userId="399886174982ac4e" providerId="LiveId" clId="{FF8E471E-94FA-49F1-91E7-D8BE5486B17B}" dt="2022-04-19T09:47:22.093" v="363" actId="1076"/>
          <ac:spMkLst>
            <pc:docMk/>
            <pc:sldMk cId="1166967441" sldId="282"/>
            <ac:spMk id="3" creationId="{41CA019C-601E-43E3-B101-FD4938C92C3E}"/>
          </ac:spMkLst>
        </pc:spChg>
        <pc:spChg chg="add del mod">
          <ac:chgData name="Jennifer Sloane" userId="399886174982ac4e" providerId="LiveId" clId="{FF8E471E-94FA-49F1-91E7-D8BE5486B17B}" dt="2022-04-19T09:47:06.329" v="353" actId="478"/>
          <ac:spMkLst>
            <pc:docMk/>
            <pc:sldMk cId="1166967441" sldId="282"/>
            <ac:spMk id="5" creationId="{A327C58B-F9DB-49AB-8A32-EE12F8C97CBF}"/>
          </ac:spMkLst>
        </pc:spChg>
        <pc:spChg chg="add mod">
          <ac:chgData name="Jennifer Sloane" userId="399886174982ac4e" providerId="LiveId" clId="{FF8E471E-94FA-49F1-91E7-D8BE5486B17B}" dt="2022-04-19T09:47:33.216" v="365" actId="1076"/>
          <ac:spMkLst>
            <pc:docMk/>
            <pc:sldMk cId="1166967441" sldId="282"/>
            <ac:spMk id="13" creationId="{CF1F96CB-8815-4324-B0D5-FF687A5A570E}"/>
          </ac:spMkLst>
        </pc:spChg>
        <pc:spChg chg="del">
          <ac:chgData name="Jennifer Sloane" userId="399886174982ac4e" providerId="LiveId" clId="{FF8E471E-94FA-49F1-91E7-D8BE5486B17B}" dt="2022-04-19T09:47:10.497" v="356" actId="478"/>
          <ac:spMkLst>
            <pc:docMk/>
            <pc:sldMk cId="1166967441" sldId="282"/>
            <ac:spMk id="16" creationId="{415929B5-4F87-44EB-B35D-B2FA29BF75C0}"/>
          </ac:spMkLst>
        </pc:spChg>
        <pc:graphicFrameChg chg="add mod">
          <ac:chgData name="Jennifer Sloane" userId="399886174982ac4e" providerId="LiveId" clId="{FF8E471E-94FA-49F1-91E7-D8BE5486B17B}" dt="2022-04-19T09:47:27.764" v="364" actId="1076"/>
          <ac:graphicFrameMkLst>
            <pc:docMk/>
            <pc:sldMk cId="1166967441" sldId="282"/>
            <ac:graphicFrameMk id="12" creationId="{FAAB8186-9DB6-45D2-A468-9AE9DD30108A}"/>
          </ac:graphicFrameMkLst>
        </pc:graphicFrameChg>
        <pc:picChg chg="del">
          <ac:chgData name="Jennifer Sloane" userId="399886174982ac4e" providerId="LiveId" clId="{FF8E471E-94FA-49F1-91E7-D8BE5486B17B}" dt="2022-04-19T09:47:12.496" v="357" actId="478"/>
          <ac:picMkLst>
            <pc:docMk/>
            <pc:sldMk cId="1166967441" sldId="282"/>
            <ac:picMk id="18" creationId="{17787AE0-CE62-47FE-A0F7-E0D4C5572830}"/>
          </ac:picMkLst>
        </pc:picChg>
        <pc:picChg chg="del">
          <ac:chgData name="Jennifer Sloane" userId="399886174982ac4e" providerId="LiveId" clId="{FF8E471E-94FA-49F1-91E7-D8BE5486B17B}" dt="2022-04-19T09:47:13.199" v="358" actId="478"/>
          <ac:picMkLst>
            <pc:docMk/>
            <pc:sldMk cId="1166967441" sldId="282"/>
            <ac:picMk id="20" creationId="{0192782B-E628-4386-877F-318623C7F8B9}"/>
          </ac:picMkLst>
        </pc:picChg>
      </pc:sldChg>
      <pc:sldChg chg="addSp delSp modSp new del mod setBg">
        <pc:chgData name="Jennifer Sloane" userId="399886174982ac4e" providerId="LiveId" clId="{FF8E471E-94FA-49F1-91E7-D8BE5486B17B}" dt="2022-04-19T09:46:01.446" v="332" actId="47"/>
        <pc:sldMkLst>
          <pc:docMk/>
          <pc:sldMk cId="2017832308" sldId="282"/>
        </pc:sldMkLst>
        <pc:spChg chg="del">
          <ac:chgData name="Jennifer Sloane" userId="399886174982ac4e" providerId="LiveId" clId="{FF8E471E-94FA-49F1-91E7-D8BE5486B17B}" dt="2022-04-19T09:45:31.848" v="328" actId="478"/>
          <ac:spMkLst>
            <pc:docMk/>
            <pc:sldMk cId="2017832308" sldId="282"/>
            <ac:spMk id="2" creationId="{D841C1E8-402C-4B21-9070-A81748ABD100}"/>
          </ac:spMkLst>
        </pc:spChg>
        <pc:spChg chg="del">
          <ac:chgData name="Jennifer Sloane" userId="399886174982ac4e" providerId="LiveId" clId="{FF8E471E-94FA-49F1-91E7-D8BE5486B17B}" dt="2022-04-19T09:45:30.411" v="327" actId="478"/>
          <ac:spMkLst>
            <pc:docMk/>
            <pc:sldMk cId="2017832308" sldId="282"/>
            <ac:spMk id="3" creationId="{0AE6A499-C1C5-4F16-B923-92B64DA65F7D}"/>
          </ac:spMkLst>
        </pc:spChg>
        <pc:spChg chg="add del">
          <ac:chgData name="Jennifer Sloane" userId="399886174982ac4e" providerId="LiveId" clId="{FF8E471E-94FA-49F1-91E7-D8BE5486B17B}" dt="2022-04-19T09:45:48.605" v="331" actId="26606"/>
          <ac:spMkLst>
            <pc:docMk/>
            <pc:sldMk cId="2017832308" sldId="282"/>
            <ac:spMk id="9" creationId="{6C4028FD-8BAA-4A19-BFDE-594D991B7552}"/>
          </ac:spMkLst>
        </pc:spChg>
        <pc:graphicFrameChg chg="add mod modGraphic">
          <ac:chgData name="Jennifer Sloane" userId="399886174982ac4e" providerId="LiveId" clId="{FF8E471E-94FA-49F1-91E7-D8BE5486B17B}" dt="2022-04-19T09:45:48.605" v="331" actId="26606"/>
          <ac:graphicFrameMkLst>
            <pc:docMk/>
            <pc:sldMk cId="2017832308" sldId="282"/>
            <ac:graphicFrameMk id="4" creationId="{7148826A-58E2-4401-AD6F-DB5E45171906}"/>
          </ac:graphicFrameMkLst>
        </pc:graphicFrameChg>
      </pc:sldChg>
      <pc:sldChg chg="addSp delSp modSp add mod modAnim modNotesTx">
        <pc:chgData name="Jennifer Sloane" userId="399886174982ac4e" providerId="LiveId" clId="{FF8E471E-94FA-49F1-91E7-D8BE5486B17B}" dt="2022-04-19T15:26:46.348" v="2193" actId="113"/>
        <pc:sldMkLst>
          <pc:docMk/>
          <pc:sldMk cId="3826246804" sldId="282"/>
        </pc:sldMkLst>
        <pc:spChg chg="mod">
          <ac:chgData name="Jennifer Sloane" userId="399886174982ac4e" providerId="LiveId" clId="{FF8E471E-94FA-49F1-91E7-D8BE5486B17B}" dt="2022-04-19T10:34:47.510" v="1177" actId="20577"/>
          <ac:spMkLst>
            <pc:docMk/>
            <pc:sldMk cId="3826246804" sldId="282"/>
            <ac:spMk id="2" creationId="{EB39909D-DFF2-4853-827B-F2255DA2610C}"/>
          </ac:spMkLst>
        </pc:spChg>
        <pc:spChg chg="mod">
          <ac:chgData name="Jennifer Sloane" userId="399886174982ac4e" providerId="LiveId" clId="{FF8E471E-94FA-49F1-91E7-D8BE5486B17B}" dt="2022-04-19T15:26:46.348" v="2193" actId="113"/>
          <ac:spMkLst>
            <pc:docMk/>
            <pc:sldMk cId="3826246804" sldId="282"/>
            <ac:spMk id="3" creationId="{DF77388F-3B26-4346-880C-550BC0F27983}"/>
          </ac:spMkLst>
        </pc:spChg>
        <pc:spChg chg="del">
          <ac:chgData name="Jennifer Sloane" userId="399886174982ac4e" providerId="LiveId" clId="{FF8E471E-94FA-49F1-91E7-D8BE5486B17B}" dt="2022-04-19T10:27:14.257" v="860" actId="478"/>
          <ac:spMkLst>
            <pc:docMk/>
            <pc:sldMk cId="3826246804" sldId="282"/>
            <ac:spMk id="14" creationId="{5AD1138E-7C50-4751-A932-5EC38C1D365C}"/>
          </ac:spMkLst>
        </pc:spChg>
        <pc:spChg chg="add">
          <ac:chgData name="Jennifer Sloane" userId="399886174982ac4e" providerId="LiveId" clId="{FF8E471E-94FA-49F1-91E7-D8BE5486B17B}" dt="2022-04-19T10:33:10.522" v="1147" actId="26606"/>
          <ac:spMkLst>
            <pc:docMk/>
            <pc:sldMk cId="3826246804" sldId="282"/>
            <ac:spMk id="74" creationId="{100EDD19-6802-4EC3-95CE-CFFAB042CFD6}"/>
          </ac:spMkLst>
        </pc:spChg>
        <pc:spChg chg="add">
          <ac:chgData name="Jennifer Sloane" userId="399886174982ac4e" providerId="LiveId" clId="{FF8E471E-94FA-49F1-91E7-D8BE5486B17B}" dt="2022-04-19T10:33:10.522" v="1147" actId="26606"/>
          <ac:spMkLst>
            <pc:docMk/>
            <pc:sldMk cId="3826246804" sldId="282"/>
            <ac:spMk id="76" creationId="{DB17E863-922E-4C26-BD64-E8FD41D28661}"/>
          </ac:spMkLst>
        </pc:spChg>
        <pc:spChg chg="del">
          <ac:chgData name="Jennifer Sloane" userId="399886174982ac4e" providerId="LiveId" clId="{FF8E471E-94FA-49F1-91E7-D8BE5486B17B}" dt="2022-04-19T10:33:10.522" v="1147" actId="26606"/>
          <ac:spMkLst>
            <pc:docMk/>
            <pc:sldMk cId="3826246804" sldId="282"/>
            <ac:spMk id="1028" creationId="{743AA782-23D1-4521-8CAD-47662984AA08}"/>
          </ac:spMkLst>
        </pc:spChg>
        <pc:spChg chg="del">
          <ac:chgData name="Jennifer Sloane" userId="399886174982ac4e" providerId="LiveId" clId="{FF8E471E-94FA-49F1-91E7-D8BE5486B17B}" dt="2022-04-19T10:33:10.522" v="1147" actId="26606"/>
          <ac:spMkLst>
            <pc:docMk/>
            <pc:sldMk cId="3826246804" sldId="282"/>
            <ac:spMk id="1029" creationId="{71877DBC-BB60-40F0-AC93-2ACDBAAE60CE}"/>
          </ac:spMkLst>
        </pc:spChg>
        <pc:picChg chg="del">
          <ac:chgData name="Jennifer Sloane" userId="399886174982ac4e" providerId="LiveId" clId="{FF8E471E-94FA-49F1-91E7-D8BE5486B17B}" dt="2022-04-19T10:27:11.837" v="859" actId="478"/>
          <ac:picMkLst>
            <pc:docMk/>
            <pc:sldMk cId="3826246804" sldId="282"/>
            <ac:picMk id="1026" creationId="{CBCB74C9-032B-4F63-BFEE-D6117074DD5C}"/>
          </ac:picMkLst>
        </pc:picChg>
      </pc:sldChg>
      <pc:sldChg chg="modSp add del mod">
        <pc:chgData name="Jennifer Sloane" userId="399886174982ac4e" providerId="LiveId" clId="{FF8E471E-94FA-49F1-91E7-D8BE5486B17B}" dt="2022-04-19T10:31:40.044" v="1105" actId="47"/>
        <pc:sldMkLst>
          <pc:docMk/>
          <pc:sldMk cId="1471201603" sldId="283"/>
        </pc:sldMkLst>
        <pc:spChg chg="mod">
          <ac:chgData name="Jennifer Sloane" userId="399886174982ac4e" providerId="LiveId" clId="{FF8E471E-94FA-49F1-91E7-D8BE5486B17B}" dt="2022-04-19T10:30:32.192" v="1100" actId="20577"/>
          <ac:spMkLst>
            <pc:docMk/>
            <pc:sldMk cId="1471201603" sldId="283"/>
            <ac:spMk id="3" creationId="{DF77388F-3B26-4346-880C-550BC0F27983}"/>
          </ac:spMkLst>
        </pc:spChg>
      </pc:sldChg>
      <pc:sldChg chg="add del">
        <pc:chgData name="Jennifer Sloane" userId="399886174982ac4e" providerId="LiveId" clId="{FF8E471E-94FA-49F1-91E7-D8BE5486B17B}" dt="2022-04-19T09:46:21.377" v="336" actId="47"/>
        <pc:sldMkLst>
          <pc:docMk/>
          <pc:sldMk cId="2006359718" sldId="283"/>
        </pc:sldMkLst>
      </pc:sldChg>
      <pc:sldChg chg="modNotesTx">
        <pc:chgData name="Jennifer Sloane" userId="399886174982ac4e" providerId="LiveId" clId="{FF8E471E-94FA-49F1-91E7-D8BE5486B17B}" dt="2022-04-19T14:53:50.406" v="2190" actId="20577"/>
        <pc:sldMkLst>
          <pc:docMk/>
          <pc:sldMk cId="2394310271" sldId="283"/>
        </pc:sldMkLst>
      </pc:sldChg>
      <pc:sldChg chg="modSp new del mod">
        <pc:chgData name="Jennifer Sloane" userId="399886174982ac4e" providerId="LiveId" clId="{FF8E471E-94FA-49F1-91E7-D8BE5486B17B}" dt="2022-04-19T10:31:39.309" v="1104" actId="47"/>
        <pc:sldMkLst>
          <pc:docMk/>
          <pc:sldMk cId="2048747083" sldId="284"/>
        </pc:sldMkLst>
        <pc:spChg chg="mod">
          <ac:chgData name="Jennifer Sloane" userId="399886174982ac4e" providerId="LiveId" clId="{FF8E471E-94FA-49F1-91E7-D8BE5486B17B}" dt="2022-04-19T10:30:44.014" v="1102"/>
          <ac:spMkLst>
            <pc:docMk/>
            <pc:sldMk cId="2048747083" sldId="284"/>
            <ac:spMk id="2" creationId="{0AC52629-2FA6-4E4D-BA40-6C2C12AF2BA3}"/>
          </ac:spMkLst>
        </pc:spChg>
        <pc:spChg chg="mod">
          <ac:chgData name="Jennifer Sloane" userId="399886174982ac4e" providerId="LiveId" clId="{FF8E471E-94FA-49F1-91E7-D8BE5486B17B}" dt="2022-04-19T10:30:49.030" v="1103"/>
          <ac:spMkLst>
            <pc:docMk/>
            <pc:sldMk cId="2048747083" sldId="284"/>
            <ac:spMk id="3" creationId="{37F39287-D488-42B8-8126-CE29F279D75A}"/>
          </ac:spMkLst>
        </pc:spChg>
      </pc:sldChg>
      <pc:sldChg chg="add del">
        <pc:chgData name="Jennifer Sloane" userId="399886174982ac4e" providerId="LiveId" clId="{FF8E471E-94FA-49F1-91E7-D8BE5486B17B}" dt="2022-04-19T15:28:44.616" v="2195" actId="47"/>
        <pc:sldMkLst>
          <pc:docMk/>
          <pc:sldMk cId="2948765669" sldId="285"/>
        </pc:sldMkLst>
      </pc:sldChg>
      <pc:sldChg chg="add del">
        <pc:chgData name="Jennifer Sloane" userId="399886174982ac4e" providerId="LiveId" clId="{FF8E471E-94FA-49F1-91E7-D8BE5486B17B}" dt="2022-04-19T15:28:48.209" v="2196" actId="47"/>
        <pc:sldMkLst>
          <pc:docMk/>
          <pc:sldMk cId="748594145" sldId="286"/>
        </pc:sldMkLst>
      </pc:sldChg>
    </pc:docChg>
  </pc:docChgLst>
  <pc:docChgLst>
    <pc:chgData name="Jennifer Sloane" userId="399886174982ac4e" providerId="LiveId" clId="{8A6C584E-1458-4AA8-9F04-CD93E78D1D44}"/>
    <pc:docChg chg="undo custSel addSld delSld modSld sldOrd">
      <pc:chgData name="Jennifer Sloane" userId="399886174982ac4e" providerId="LiveId" clId="{8A6C584E-1458-4AA8-9F04-CD93E78D1D44}" dt="2022-04-19T19:18:46.516" v="413" actId="1076"/>
      <pc:docMkLst>
        <pc:docMk/>
      </pc:docMkLst>
      <pc:sldChg chg="delSp mod">
        <pc:chgData name="Jennifer Sloane" userId="399886174982ac4e" providerId="LiveId" clId="{8A6C584E-1458-4AA8-9F04-CD93E78D1D44}" dt="2022-04-17T15:03:39.531" v="0" actId="478"/>
        <pc:sldMkLst>
          <pc:docMk/>
          <pc:sldMk cId="649569913" sldId="258"/>
        </pc:sldMkLst>
        <pc:spChg chg="del">
          <ac:chgData name="Jennifer Sloane" userId="399886174982ac4e" providerId="LiveId" clId="{8A6C584E-1458-4AA8-9F04-CD93E78D1D44}" dt="2022-04-17T15:03:39.531" v="0" actId="478"/>
          <ac:spMkLst>
            <pc:docMk/>
            <pc:sldMk cId="649569913" sldId="258"/>
            <ac:spMk id="16" creationId="{BF3937F9-BF30-437F-BED0-16FA0337C91C}"/>
          </ac:spMkLst>
        </pc:spChg>
      </pc:sldChg>
      <pc:sldChg chg="modNotesTx">
        <pc:chgData name="Jennifer Sloane" userId="399886174982ac4e" providerId="LiveId" clId="{8A6C584E-1458-4AA8-9F04-CD93E78D1D44}" dt="2022-04-17T15:19:23.413" v="182" actId="20577"/>
        <pc:sldMkLst>
          <pc:docMk/>
          <pc:sldMk cId="4072376051" sldId="262"/>
        </pc:sldMkLst>
      </pc:sldChg>
      <pc:sldChg chg="delSp modSp mod delAnim modAnim">
        <pc:chgData name="Jennifer Sloane" userId="399886174982ac4e" providerId="LiveId" clId="{8A6C584E-1458-4AA8-9F04-CD93E78D1D44}" dt="2022-04-17T15:15:49.914" v="33" actId="478"/>
        <pc:sldMkLst>
          <pc:docMk/>
          <pc:sldMk cId="1465515783" sldId="263"/>
        </pc:sldMkLst>
        <pc:spChg chg="mod">
          <ac:chgData name="Jennifer Sloane" userId="399886174982ac4e" providerId="LiveId" clId="{8A6C584E-1458-4AA8-9F04-CD93E78D1D44}" dt="2022-04-17T15:15:47.620" v="31" actId="20577"/>
          <ac:spMkLst>
            <pc:docMk/>
            <pc:sldMk cId="1465515783" sldId="263"/>
            <ac:spMk id="3" creationId="{F861CC8A-4503-450A-9235-C6C4C6B72176}"/>
          </ac:spMkLst>
        </pc:spChg>
        <pc:spChg chg="del mod">
          <ac:chgData name="Jennifer Sloane" userId="399886174982ac4e" providerId="LiveId" clId="{8A6C584E-1458-4AA8-9F04-CD93E78D1D44}" dt="2022-04-17T15:15:49.914" v="33" actId="478"/>
          <ac:spMkLst>
            <pc:docMk/>
            <pc:sldMk cId="1465515783" sldId="263"/>
            <ac:spMk id="8" creationId="{F7C6442D-B6EE-4307-A368-E30032563432}"/>
          </ac:spMkLst>
        </pc:spChg>
      </pc:sldChg>
      <pc:sldChg chg="modSp mod">
        <pc:chgData name="Jennifer Sloane" userId="399886174982ac4e" providerId="LiveId" clId="{8A6C584E-1458-4AA8-9F04-CD93E78D1D44}" dt="2022-04-17T15:15:10.316" v="29" actId="207"/>
        <pc:sldMkLst>
          <pc:docMk/>
          <pc:sldMk cId="1032971421" sldId="267"/>
        </pc:sldMkLst>
        <pc:spChg chg="mod">
          <ac:chgData name="Jennifer Sloane" userId="399886174982ac4e" providerId="LiveId" clId="{8A6C584E-1458-4AA8-9F04-CD93E78D1D44}" dt="2022-04-17T15:15:10.316" v="29" actId="207"/>
          <ac:spMkLst>
            <pc:docMk/>
            <pc:sldMk cId="1032971421" sldId="267"/>
            <ac:spMk id="16" creationId="{415929B5-4F87-44EB-B35D-B2FA29BF75C0}"/>
          </ac:spMkLst>
        </pc:spChg>
        <pc:picChg chg="mod">
          <ac:chgData name="Jennifer Sloane" userId="399886174982ac4e" providerId="LiveId" clId="{8A6C584E-1458-4AA8-9F04-CD93E78D1D44}" dt="2022-04-17T15:14:25.436" v="15" actId="1037"/>
          <ac:picMkLst>
            <pc:docMk/>
            <pc:sldMk cId="1032971421" sldId="267"/>
            <ac:picMk id="20" creationId="{0192782B-E628-4386-877F-318623C7F8B9}"/>
          </ac:picMkLst>
        </pc:picChg>
      </pc:sldChg>
      <pc:sldChg chg="modNotesTx">
        <pc:chgData name="Jennifer Sloane" userId="399886174982ac4e" providerId="LiveId" clId="{8A6C584E-1458-4AA8-9F04-CD93E78D1D44}" dt="2022-04-19T19:07:51.984" v="374" actId="20577"/>
        <pc:sldMkLst>
          <pc:docMk/>
          <pc:sldMk cId="2870254337" sldId="268"/>
        </pc:sldMkLst>
      </pc:sldChg>
      <pc:sldChg chg="modNotesTx">
        <pc:chgData name="Jennifer Sloane" userId="399886174982ac4e" providerId="LiveId" clId="{8A6C584E-1458-4AA8-9F04-CD93E78D1D44}" dt="2022-04-19T19:07:58.757" v="375" actId="20577"/>
        <pc:sldMkLst>
          <pc:docMk/>
          <pc:sldMk cId="117634213" sldId="270"/>
        </pc:sldMkLst>
      </pc:sldChg>
      <pc:sldChg chg="modSp mod">
        <pc:chgData name="Jennifer Sloane" userId="399886174982ac4e" providerId="LiveId" clId="{8A6C584E-1458-4AA8-9F04-CD93E78D1D44}" dt="2022-04-17T15:23:28.074" v="294" actId="14100"/>
        <pc:sldMkLst>
          <pc:docMk/>
          <pc:sldMk cId="3015696698" sldId="271"/>
        </pc:sldMkLst>
        <pc:picChg chg="mod">
          <ac:chgData name="Jennifer Sloane" userId="399886174982ac4e" providerId="LiveId" clId="{8A6C584E-1458-4AA8-9F04-CD93E78D1D44}" dt="2022-04-17T15:23:28.074" v="294" actId="14100"/>
          <ac:picMkLst>
            <pc:docMk/>
            <pc:sldMk cId="3015696698" sldId="271"/>
            <ac:picMk id="10" creationId="{7980C8D2-4023-4264-920D-AB0F5602725D}"/>
          </ac:picMkLst>
        </pc:picChg>
      </pc:sldChg>
      <pc:sldChg chg="modNotesTx">
        <pc:chgData name="Jennifer Sloane" userId="399886174982ac4e" providerId="LiveId" clId="{8A6C584E-1458-4AA8-9F04-CD93E78D1D44}" dt="2022-04-19T19:08:10.813" v="377" actId="5793"/>
        <pc:sldMkLst>
          <pc:docMk/>
          <pc:sldMk cId="1736706201" sldId="272"/>
        </pc:sldMkLst>
      </pc:sldChg>
      <pc:sldChg chg="modSp modAnim">
        <pc:chgData name="Jennifer Sloane" userId="399886174982ac4e" providerId="LiveId" clId="{8A6C584E-1458-4AA8-9F04-CD93E78D1D44}" dt="2022-04-17T15:22:36.888" v="291" actId="20577"/>
        <pc:sldMkLst>
          <pc:docMk/>
          <pc:sldMk cId="2320827987" sldId="277"/>
        </pc:sldMkLst>
        <pc:spChg chg="mod">
          <ac:chgData name="Jennifer Sloane" userId="399886174982ac4e" providerId="LiveId" clId="{8A6C584E-1458-4AA8-9F04-CD93E78D1D44}" dt="2022-04-17T15:22:18.331" v="290" actId="20577"/>
          <ac:spMkLst>
            <pc:docMk/>
            <pc:sldMk cId="2320827987" sldId="277"/>
            <ac:spMk id="3" creationId="{F861CC8A-4503-450A-9235-C6C4C6B72176}"/>
          </ac:spMkLst>
        </pc:spChg>
      </pc:sldChg>
      <pc:sldChg chg="modSp mod ord">
        <pc:chgData name="Jennifer Sloane" userId="399886174982ac4e" providerId="LiveId" clId="{8A6C584E-1458-4AA8-9F04-CD93E78D1D44}" dt="2022-04-17T15:20:19.563" v="287" actId="20577"/>
        <pc:sldMkLst>
          <pc:docMk/>
          <pc:sldMk cId="3884949340" sldId="278"/>
        </pc:sldMkLst>
        <pc:spChg chg="mod">
          <ac:chgData name="Jennifer Sloane" userId="399886174982ac4e" providerId="LiveId" clId="{8A6C584E-1458-4AA8-9F04-CD93E78D1D44}" dt="2022-04-17T15:20:19.563" v="287" actId="20577"/>
          <ac:spMkLst>
            <pc:docMk/>
            <pc:sldMk cId="3884949340" sldId="278"/>
            <ac:spMk id="2" creationId="{AC91DDDD-79D0-4243-9C67-457494D5ACFB}"/>
          </ac:spMkLst>
        </pc:spChg>
      </pc:sldChg>
      <pc:sldChg chg="addSp modSp add mod modAnim modNotesTx">
        <pc:chgData name="Jennifer Sloane" userId="399886174982ac4e" providerId="LiveId" clId="{8A6C584E-1458-4AA8-9F04-CD93E78D1D44}" dt="2022-04-19T19:06:51.831" v="295" actId="20577"/>
        <pc:sldMkLst>
          <pc:docMk/>
          <pc:sldMk cId="2193516417" sldId="279"/>
        </pc:sldMkLst>
        <pc:spChg chg="mod">
          <ac:chgData name="Jennifer Sloane" userId="399886174982ac4e" providerId="LiveId" clId="{8A6C584E-1458-4AA8-9F04-CD93E78D1D44}" dt="2022-04-17T15:15:58.032" v="34" actId="20577"/>
          <ac:spMkLst>
            <pc:docMk/>
            <pc:sldMk cId="2193516417" sldId="279"/>
            <ac:spMk id="3" creationId="{F861CC8A-4503-450A-9235-C6C4C6B72176}"/>
          </ac:spMkLst>
        </pc:spChg>
        <pc:spChg chg="mod">
          <ac:chgData name="Jennifer Sloane" userId="399886174982ac4e" providerId="LiveId" clId="{8A6C584E-1458-4AA8-9F04-CD93E78D1D44}" dt="2022-04-17T15:18:30.240" v="57" actId="1037"/>
          <ac:spMkLst>
            <pc:docMk/>
            <pc:sldMk cId="2193516417" sldId="279"/>
            <ac:spMk id="8" creationId="{F7C6442D-B6EE-4307-A368-E30032563432}"/>
          </ac:spMkLst>
        </pc:spChg>
        <pc:picChg chg="add mod">
          <ac:chgData name="Jennifer Sloane" userId="399886174982ac4e" providerId="LiveId" clId="{8A6C584E-1458-4AA8-9F04-CD93E78D1D44}" dt="2022-04-17T15:17:54.727" v="50" actId="1076"/>
          <ac:picMkLst>
            <pc:docMk/>
            <pc:sldMk cId="2193516417" sldId="279"/>
            <ac:picMk id="4" creationId="{0299E59C-244F-41F1-9578-23D91C6A124C}"/>
          </ac:picMkLst>
        </pc:picChg>
        <pc:picChg chg="add mod">
          <ac:chgData name="Jennifer Sloane" userId="399886174982ac4e" providerId="LiveId" clId="{8A6C584E-1458-4AA8-9F04-CD93E78D1D44}" dt="2022-04-17T15:18:17.864" v="53" actId="1076"/>
          <ac:picMkLst>
            <pc:docMk/>
            <pc:sldMk cId="2193516417" sldId="279"/>
            <ac:picMk id="7" creationId="{48ECD9B5-1FFE-4C88-AF7A-16F1B658DF7F}"/>
          </ac:picMkLst>
        </pc:picChg>
      </pc:sldChg>
      <pc:sldChg chg="add">
        <pc:chgData name="Jennifer Sloane" userId="399886174982ac4e" providerId="LiveId" clId="{8A6C584E-1458-4AA8-9F04-CD93E78D1D44}" dt="2022-04-17T15:19:31.566" v="183" actId="2890"/>
        <pc:sldMkLst>
          <pc:docMk/>
          <pc:sldMk cId="1182952296" sldId="280"/>
        </pc:sldMkLst>
      </pc:sldChg>
      <pc:sldChg chg="modNotesTx">
        <pc:chgData name="Jennifer Sloane" userId="399886174982ac4e" providerId="LiveId" clId="{8A6C584E-1458-4AA8-9F04-CD93E78D1D44}" dt="2022-04-19T19:06:55.961" v="296" actId="20577"/>
        <pc:sldMkLst>
          <pc:docMk/>
          <pc:sldMk cId="2394310271" sldId="283"/>
        </pc:sldMkLst>
      </pc:sldChg>
      <pc:sldChg chg="addSp delSp add del setBg delDesignElem">
        <pc:chgData name="Jennifer Sloane" userId="399886174982ac4e" providerId="LiveId" clId="{8A6C584E-1458-4AA8-9F04-CD93E78D1D44}" dt="2022-04-19T19:08:31.637" v="380"/>
        <pc:sldMkLst>
          <pc:docMk/>
          <pc:sldMk cId="1160573107" sldId="284"/>
        </pc:sldMkLst>
        <pc:spChg chg="add del">
          <ac:chgData name="Jennifer Sloane" userId="399886174982ac4e" providerId="LiveId" clId="{8A6C584E-1458-4AA8-9F04-CD93E78D1D44}" dt="2022-04-19T19:08:31.637" v="380"/>
          <ac:spMkLst>
            <pc:docMk/>
            <pc:sldMk cId="1160573107" sldId="284"/>
            <ac:spMk id="7" creationId="{EB270761-CC40-4F3F-A916-7E3BC3989348}"/>
          </ac:spMkLst>
        </pc:spChg>
        <pc:spChg chg="add del">
          <ac:chgData name="Jennifer Sloane" userId="399886174982ac4e" providerId="LiveId" clId="{8A6C584E-1458-4AA8-9F04-CD93E78D1D44}" dt="2022-04-19T19:08:31.637" v="380"/>
          <ac:spMkLst>
            <pc:docMk/>
            <pc:sldMk cId="1160573107" sldId="284"/>
            <ac:spMk id="9" creationId="{2820855C-9FA4-417A-BE67-63C022F81980}"/>
          </ac:spMkLst>
        </pc:spChg>
        <pc:spChg chg="add del">
          <ac:chgData name="Jennifer Sloane" userId="399886174982ac4e" providerId="LiveId" clId="{8A6C584E-1458-4AA8-9F04-CD93E78D1D44}" dt="2022-04-19T19:08:31.637" v="380"/>
          <ac:spMkLst>
            <pc:docMk/>
            <pc:sldMk cId="1160573107" sldId="284"/>
            <ac:spMk id="11" creationId="{D7E6A49B-1B06-403E-8CC5-ACB38A6BDEEB}"/>
          </ac:spMkLst>
        </pc:spChg>
      </pc:sldChg>
      <pc:sldChg chg="addSp delSp modSp add mod ord">
        <pc:chgData name="Jennifer Sloane" userId="399886174982ac4e" providerId="LiveId" clId="{8A6C584E-1458-4AA8-9F04-CD93E78D1D44}" dt="2022-04-19T19:18:46.516" v="413" actId="1076"/>
        <pc:sldMkLst>
          <pc:docMk/>
          <pc:sldMk cId="1353414029" sldId="284"/>
        </pc:sldMkLst>
        <pc:spChg chg="mod">
          <ac:chgData name="Jennifer Sloane" userId="399886174982ac4e" providerId="LiveId" clId="{8A6C584E-1458-4AA8-9F04-CD93E78D1D44}" dt="2022-04-19T19:18:46.516" v="413" actId="1076"/>
          <ac:spMkLst>
            <pc:docMk/>
            <pc:sldMk cId="1353414029" sldId="284"/>
            <ac:spMk id="2" creationId="{AC91DDDD-79D0-4243-9C67-457494D5ACFB}"/>
          </ac:spMkLst>
        </pc:spChg>
        <pc:picChg chg="add del mod">
          <ac:chgData name="Jennifer Sloane" userId="399886174982ac4e" providerId="LiveId" clId="{8A6C584E-1458-4AA8-9F04-CD93E78D1D44}" dt="2022-04-19T19:15:53.691" v="398" actId="478"/>
          <ac:picMkLst>
            <pc:docMk/>
            <pc:sldMk cId="1353414029" sldId="284"/>
            <ac:picMk id="4" creationId="{12723176-B9B8-4035-ACAA-F20326883CD7}"/>
          </ac:picMkLst>
        </pc:picChg>
        <pc:picChg chg="add mod">
          <ac:chgData name="Jennifer Sloane" userId="399886174982ac4e" providerId="LiveId" clId="{8A6C584E-1458-4AA8-9F04-CD93E78D1D44}" dt="2022-04-19T19:18:42.679" v="412" actId="1076"/>
          <ac:picMkLst>
            <pc:docMk/>
            <pc:sldMk cId="1353414029" sldId="284"/>
            <ac:picMk id="6" creationId="{54829022-E24B-404E-866F-C757557B926F}"/>
          </ac:picMkLst>
        </pc:picChg>
        <pc:picChg chg="add del mod">
          <ac:chgData name="Jennifer Sloane" userId="399886174982ac4e" providerId="LiveId" clId="{8A6C584E-1458-4AA8-9F04-CD93E78D1D44}" dt="2022-04-19T19:17:59.468" v="400" actId="478"/>
          <ac:picMkLst>
            <pc:docMk/>
            <pc:sldMk cId="1353414029" sldId="284"/>
            <ac:picMk id="1026" creationId="{E9209FB4-0594-4E98-8CAB-AEDAD67423B7}"/>
          </ac:picMkLst>
        </pc:picChg>
      </pc:sldChg>
    </pc:docChg>
  </pc:docChgLst>
  <pc:docChgLst>
    <pc:chgData name="Jennifer Sloane" userId="399886174982ac4e" providerId="LiveId" clId="{EB17C9D4-D8B6-43F1-B8FE-E92B258CB7DA}"/>
    <pc:docChg chg="undo custSel addSld delSld modSld sldOrd">
      <pc:chgData name="Jennifer Sloane" userId="399886174982ac4e" providerId="LiveId" clId="{EB17C9D4-D8B6-43F1-B8FE-E92B258CB7DA}" dt="2022-03-30T17:04:10.319" v="1388" actId="20577"/>
      <pc:docMkLst>
        <pc:docMk/>
      </pc:docMkLst>
      <pc:sldChg chg="modSp mod">
        <pc:chgData name="Jennifer Sloane" userId="399886174982ac4e" providerId="LiveId" clId="{EB17C9D4-D8B6-43F1-B8FE-E92B258CB7DA}" dt="2022-03-30T16:34:52.619" v="285" actId="1038"/>
        <pc:sldMkLst>
          <pc:docMk/>
          <pc:sldMk cId="649569913" sldId="258"/>
        </pc:sldMkLst>
        <pc:spChg chg="mod">
          <ac:chgData name="Jennifer Sloane" userId="399886174982ac4e" providerId="LiveId" clId="{EB17C9D4-D8B6-43F1-B8FE-E92B258CB7DA}" dt="2022-03-30T16:34:49.283" v="278" actId="14100"/>
          <ac:spMkLst>
            <pc:docMk/>
            <pc:sldMk cId="649569913" sldId="258"/>
            <ac:spMk id="3" creationId="{DF77388F-3B26-4346-880C-550BC0F27983}"/>
          </ac:spMkLst>
        </pc:spChg>
        <pc:picChg chg="mod">
          <ac:chgData name="Jennifer Sloane" userId="399886174982ac4e" providerId="LiveId" clId="{EB17C9D4-D8B6-43F1-B8FE-E92B258CB7DA}" dt="2022-03-30T16:34:52.619" v="285" actId="1038"/>
          <ac:picMkLst>
            <pc:docMk/>
            <pc:sldMk cId="649569913" sldId="258"/>
            <ac:picMk id="1026" creationId="{CBCB74C9-032B-4F63-BFEE-D6117074DD5C}"/>
          </ac:picMkLst>
        </pc:picChg>
      </pc:sldChg>
      <pc:sldChg chg="modSp modAnim">
        <pc:chgData name="Jennifer Sloane" userId="399886174982ac4e" providerId="LiveId" clId="{EB17C9D4-D8B6-43F1-B8FE-E92B258CB7DA}" dt="2022-03-30T16:10:42.383" v="46" actId="113"/>
        <pc:sldMkLst>
          <pc:docMk/>
          <pc:sldMk cId="2870254337" sldId="268"/>
        </pc:sldMkLst>
        <pc:spChg chg="mod">
          <ac:chgData name="Jennifer Sloane" userId="399886174982ac4e" providerId="LiveId" clId="{EB17C9D4-D8B6-43F1-B8FE-E92B258CB7DA}" dt="2022-03-30T16:10:42.383" v="46" actId="113"/>
          <ac:spMkLst>
            <pc:docMk/>
            <pc:sldMk cId="2870254337" sldId="268"/>
            <ac:spMk id="3" creationId="{79722BA7-921B-4C41-B28C-941E2B623171}"/>
          </ac:spMkLst>
        </pc:spChg>
      </pc:sldChg>
      <pc:sldChg chg="addSp delSp modSp mod setBg modNotesTx">
        <pc:chgData name="Jennifer Sloane" userId="399886174982ac4e" providerId="LiveId" clId="{EB17C9D4-D8B6-43F1-B8FE-E92B258CB7DA}" dt="2022-03-30T16:11:52.298" v="161" actId="20577"/>
        <pc:sldMkLst>
          <pc:docMk/>
          <pc:sldMk cId="220707110" sldId="269"/>
        </pc:sldMkLst>
        <pc:spChg chg="del">
          <ac:chgData name="Jennifer Sloane" userId="399886174982ac4e" providerId="LiveId" clId="{EB17C9D4-D8B6-43F1-B8FE-E92B258CB7DA}" dt="2022-03-30T16:09:12.333" v="20" actId="478"/>
          <ac:spMkLst>
            <pc:docMk/>
            <pc:sldMk cId="220707110" sldId="269"/>
            <ac:spMk id="2" creationId="{651714D0-9566-49A1-8984-FA6C47C39008}"/>
          </ac:spMkLst>
        </pc:spChg>
        <pc:spChg chg="mod ord">
          <ac:chgData name="Jennifer Sloane" userId="399886174982ac4e" providerId="LiveId" clId="{EB17C9D4-D8B6-43F1-B8FE-E92B258CB7DA}" dt="2022-03-30T16:10:13.357" v="45" actId="403"/>
          <ac:spMkLst>
            <pc:docMk/>
            <pc:sldMk cId="220707110" sldId="269"/>
            <ac:spMk id="3" creationId="{16B22241-BB5A-4052-8929-C8C2E12961D8}"/>
          </ac:spMkLst>
        </pc:spChg>
        <pc:spChg chg="add">
          <ac:chgData name="Jennifer Sloane" userId="399886174982ac4e" providerId="LiveId" clId="{EB17C9D4-D8B6-43F1-B8FE-E92B258CB7DA}" dt="2022-03-30T16:10:05.053" v="41" actId="26606"/>
          <ac:spMkLst>
            <pc:docMk/>
            <pc:sldMk cId="220707110" sldId="269"/>
            <ac:spMk id="9" creationId="{0EA0C3AC-2A72-484B-B07D-F2CC519F1201}"/>
          </ac:spMkLst>
        </pc:spChg>
        <pc:spChg chg="add">
          <ac:chgData name="Jennifer Sloane" userId="399886174982ac4e" providerId="LiveId" clId="{EB17C9D4-D8B6-43F1-B8FE-E92B258CB7DA}" dt="2022-03-30T16:10:05.053" v="41" actId="26606"/>
          <ac:spMkLst>
            <pc:docMk/>
            <pc:sldMk cId="220707110" sldId="269"/>
            <ac:spMk id="11" creationId="{986477EF-3991-4D07-9F11-9E887C340C78}"/>
          </ac:spMkLst>
        </pc:spChg>
        <pc:spChg chg="add">
          <ac:chgData name="Jennifer Sloane" userId="399886174982ac4e" providerId="LiveId" clId="{EB17C9D4-D8B6-43F1-B8FE-E92B258CB7DA}" dt="2022-03-30T16:10:05.053" v="41" actId="26606"/>
          <ac:spMkLst>
            <pc:docMk/>
            <pc:sldMk cId="220707110" sldId="269"/>
            <ac:spMk id="13" creationId="{A23F8109-B0C1-4D0F-A1B4-C89C9AD70484}"/>
          </ac:spMkLst>
        </pc:spChg>
        <pc:spChg chg="add">
          <ac:chgData name="Jennifer Sloane" userId="399886174982ac4e" providerId="LiveId" clId="{EB17C9D4-D8B6-43F1-B8FE-E92B258CB7DA}" dt="2022-03-30T16:10:05.053" v="41" actId="26606"/>
          <ac:spMkLst>
            <pc:docMk/>
            <pc:sldMk cId="220707110" sldId="269"/>
            <ac:spMk id="15" creationId="{EDA40B90-E281-4108-8CC2-959D5F95070A}"/>
          </ac:spMkLst>
        </pc:spChg>
        <pc:picChg chg="add mod">
          <ac:chgData name="Jennifer Sloane" userId="399886174982ac4e" providerId="LiveId" clId="{EB17C9D4-D8B6-43F1-B8FE-E92B258CB7DA}" dt="2022-03-30T16:10:05.053" v="41" actId="26606"/>
          <ac:picMkLst>
            <pc:docMk/>
            <pc:sldMk cId="220707110" sldId="269"/>
            <ac:picMk id="4" creationId="{ED2E11AC-AB0E-44B0-8B5D-292D2A9F5857}"/>
          </ac:picMkLst>
        </pc:picChg>
      </pc:sldChg>
      <pc:sldChg chg="addSp delSp modSp new mod modAnim">
        <pc:chgData name="Jennifer Sloane" userId="399886174982ac4e" providerId="LiveId" clId="{EB17C9D4-D8B6-43F1-B8FE-E92B258CB7DA}" dt="2022-03-30T16:31:43.734" v="216"/>
        <pc:sldMkLst>
          <pc:docMk/>
          <pc:sldMk cId="117634213" sldId="270"/>
        </pc:sldMkLst>
        <pc:spChg chg="del mod">
          <ac:chgData name="Jennifer Sloane" userId="399886174982ac4e" providerId="LiveId" clId="{EB17C9D4-D8B6-43F1-B8FE-E92B258CB7DA}" dt="2022-03-30T16:22:56.405" v="164" actId="478"/>
          <ac:spMkLst>
            <pc:docMk/>
            <pc:sldMk cId="117634213" sldId="270"/>
            <ac:spMk id="2" creationId="{C4DA78B1-DACA-439A-A1F1-B26C14CC2A94}"/>
          </ac:spMkLst>
        </pc:spChg>
        <pc:spChg chg="del">
          <ac:chgData name="Jennifer Sloane" userId="399886174982ac4e" providerId="LiveId" clId="{EB17C9D4-D8B6-43F1-B8FE-E92B258CB7DA}" dt="2022-03-30T16:22:58.551" v="165" actId="478"/>
          <ac:spMkLst>
            <pc:docMk/>
            <pc:sldMk cId="117634213" sldId="270"/>
            <ac:spMk id="3" creationId="{0E15C604-3083-4A1D-9E20-8C8824FFFBD4}"/>
          </ac:spMkLst>
        </pc:spChg>
        <pc:picChg chg="add mod">
          <ac:chgData name="Jennifer Sloane" userId="399886174982ac4e" providerId="LiveId" clId="{EB17C9D4-D8B6-43F1-B8FE-E92B258CB7DA}" dt="2022-03-30T16:31:28.859" v="211" actId="1076"/>
          <ac:picMkLst>
            <pc:docMk/>
            <pc:sldMk cId="117634213" sldId="270"/>
            <ac:picMk id="5" creationId="{03E759CC-9E17-4E3B-A480-DB988729EE29}"/>
          </ac:picMkLst>
        </pc:picChg>
        <pc:picChg chg="add mod">
          <ac:chgData name="Jennifer Sloane" userId="399886174982ac4e" providerId="LiveId" clId="{EB17C9D4-D8B6-43F1-B8FE-E92B258CB7DA}" dt="2022-03-30T16:31:22.024" v="207" actId="1076"/>
          <ac:picMkLst>
            <pc:docMk/>
            <pc:sldMk cId="117634213" sldId="270"/>
            <ac:picMk id="7" creationId="{C1D621E4-4096-45A9-826B-18BD7105C09F}"/>
          </ac:picMkLst>
        </pc:picChg>
        <pc:picChg chg="add mod">
          <ac:chgData name="Jennifer Sloane" userId="399886174982ac4e" providerId="LiveId" clId="{EB17C9D4-D8B6-43F1-B8FE-E92B258CB7DA}" dt="2022-03-30T16:31:24.678" v="209" actId="1076"/>
          <ac:picMkLst>
            <pc:docMk/>
            <pc:sldMk cId="117634213" sldId="270"/>
            <ac:picMk id="9" creationId="{662CECC5-846B-44FB-B918-EAA197579072}"/>
          </ac:picMkLst>
        </pc:picChg>
        <pc:picChg chg="add mod">
          <ac:chgData name="Jennifer Sloane" userId="399886174982ac4e" providerId="LiveId" clId="{EB17C9D4-D8B6-43F1-B8FE-E92B258CB7DA}" dt="2022-03-30T16:31:27.698" v="210" actId="1076"/>
          <ac:picMkLst>
            <pc:docMk/>
            <pc:sldMk cId="117634213" sldId="270"/>
            <ac:picMk id="11" creationId="{215864F3-DD81-48BB-9257-4392CD1268CD}"/>
          </ac:picMkLst>
        </pc:picChg>
      </pc:sldChg>
      <pc:sldChg chg="delSp modSp add del mod delAnim modAnim">
        <pc:chgData name="Jennifer Sloane" userId="399886174982ac4e" providerId="LiveId" clId="{EB17C9D4-D8B6-43F1-B8FE-E92B258CB7DA}" dt="2022-03-30T16:08:08.705" v="12" actId="47"/>
        <pc:sldMkLst>
          <pc:docMk/>
          <pc:sldMk cId="4095293739" sldId="270"/>
        </pc:sldMkLst>
        <pc:spChg chg="mod">
          <ac:chgData name="Jennifer Sloane" userId="399886174982ac4e" providerId="LiveId" clId="{EB17C9D4-D8B6-43F1-B8FE-E92B258CB7DA}" dt="2022-03-30T15:41:17.400" v="3" actId="27636"/>
          <ac:spMkLst>
            <pc:docMk/>
            <pc:sldMk cId="4095293739" sldId="270"/>
            <ac:spMk id="3" creationId="{79722BA7-921B-4C41-B28C-941E2B623171}"/>
          </ac:spMkLst>
        </pc:spChg>
        <pc:spChg chg="del">
          <ac:chgData name="Jennifer Sloane" userId="399886174982ac4e" providerId="LiveId" clId="{EB17C9D4-D8B6-43F1-B8FE-E92B258CB7DA}" dt="2022-03-30T15:41:02.229" v="1" actId="478"/>
          <ac:spMkLst>
            <pc:docMk/>
            <pc:sldMk cId="4095293739" sldId="270"/>
            <ac:spMk id="5" creationId="{9F4D8E3F-71E9-4091-BDD8-2EAA3B8C9EBA}"/>
          </ac:spMkLst>
        </pc:spChg>
      </pc:sldChg>
      <pc:sldChg chg="addSp delSp modSp new mod setBg">
        <pc:chgData name="Jennifer Sloane" userId="399886174982ac4e" providerId="LiveId" clId="{EB17C9D4-D8B6-43F1-B8FE-E92B258CB7DA}" dt="2022-03-30T16:58:43.085" v="1107" actId="1036"/>
        <pc:sldMkLst>
          <pc:docMk/>
          <pc:sldMk cId="3015696698" sldId="271"/>
        </pc:sldMkLst>
        <pc:spChg chg="del">
          <ac:chgData name="Jennifer Sloane" userId="399886174982ac4e" providerId="LiveId" clId="{EB17C9D4-D8B6-43F1-B8FE-E92B258CB7DA}" dt="2022-03-30T16:32:33.468" v="218" actId="478"/>
          <ac:spMkLst>
            <pc:docMk/>
            <pc:sldMk cId="3015696698" sldId="271"/>
            <ac:spMk id="2" creationId="{4C43A3DB-8C16-4B86-BF56-93421631DDFB}"/>
          </ac:spMkLst>
        </pc:spChg>
        <pc:spChg chg="mod ord">
          <ac:chgData name="Jennifer Sloane" userId="399886174982ac4e" providerId="LiveId" clId="{EB17C9D4-D8B6-43F1-B8FE-E92B258CB7DA}" dt="2022-03-30T16:58:38.026" v="1103" actId="403"/>
          <ac:spMkLst>
            <pc:docMk/>
            <pc:sldMk cId="3015696698" sldId="271"/>
            <ac:spMk id="3" creationId="{19733C43-8288-4F88-B2C9-C33ACC4A357F}"/>
          </ac:spMkLst>
        </pc:spChg>
        <pc:spChg chg="add del mod">
          <ac:chgData name="Jennifer Sloane" userId="399886174982ac4e" providerId="LiveId" clId="{EB17C9D4-D8B6-43F1-B8FE-E92B258CB7DA}" dt="2022-03-30T16:47:24.670" v="838" actId="478"/>
          <ac:spMkLst>
            <pc:docMk/>
            <pc:sldMk cId="3015696698" sldId="271"/>
            <ac:spMk id="4" creationId="{A50896AE-C5ED-45F7-A0D9-1241A1F57E67}"/>
          </ac:spMkLst>
        </pc:spChg>
        <pc:spChg chg="add mod">
          <ac:chgData name="Jennifer Sloane" userId="399886174982ac4e" providerId="LiveId" clId="{EB17C9D4-D8B6-43F1-B8FE-E92B258CB7DA}" dt="2022-03-30T16:47:29.686" v="840" actId="1076"/>
          <ac:spMkLst>
            <pc:docMk/>
            <pc:sldMk cId="3015696698" sldId="271"/>
            <ac:spMk id="8" creationId="{6EDF74A1-5B76-4497-AA83-68207DC7FCA3}"/>
          </ac:spMkLst>
        </pc:spChg>
        <pc:spChg chg="add">
          <ac:chgData name="Jennifer Sloane" userId="399886174982ac4e" providerId="LiveId" clId="{EB17C9D4-D8B6-43F1-B8FE-E92B258CB7DA}" dt="2022-03-30T16:47:22.478" v="837" actId="26606"/>
          <ac:spMkLst>
            <pc:docMk/>
            <pc:sldMk cId="3015696698" sldId="271"/>
            <ac:spMk id="9" creationId="{98DDA986-B6EE-4642-AC60-0490373E69D0}"/>
          </ac:spMkLst>
        </pc:spChg>
        <pc:spChg chg="add">
          <ac:chgData name="Jennifer Sloane" userId="399886174982ac4e" providerId="LiveId" clId="{EB17C9D4-D8B6-43F1-B8FE-E92B258CB7DA}" dt="2022-03-30T16:47:22.478" v="837" actId="26606"/>
          <ac:spMkLst>
            <pc:docMk/>
            <pc:sldMk cId="3015696698" sldId="271"/>
            <ac:spMk id="11" creationId="{80B62878-12EF-4E97-A284-47BAFC30DA2E}"/>
          </ac:spMkLst>
        </pc:spChg>
        <pc:spChg chg="add">
          <ac:chgData name="Jennifer Sloane" userId="399886174982ac4e" providerId="LiveId" clId="{EB17C9D4-D8B6-43F1-B8FE-E92B258CB7DA}" dt="2022-03-30T16:47:22.478" v="837" actId="26606"/>
          <ac:spMkLst>
            <pc:docMk/>
            <pc:sldMk cId="3015696698" sldId="271"/>
            <ac:spMk id="13" creationId="{6D79188D-1ED5-4705-B8C7-5D6FB7670AB3}"/>
          </ac:spMkLst>
        </pc:spChg>
        <pc:spChg chg="add mod">
          <ac:chgData name="Jennifer Sloane" userId="399886174982ac4e" providerId="LiveId" clId="{EB17C9D4-D8B6-43F1-B8FE-E92B258CB7DA}" dt="2022-03-30T16:58:32.541" v="1102" actId="403"/>
          <ac:spMkLst>
            <pc:docMk/>
            <pc:sldMk cId="3015696698" sldId="271"/>
            <ac:spMk id="14" creationId="{425BDD44-292F-465D-B585-5AB2C7FFDC1E}"/>
          </ac:spMkLst>
        </pc:spChg>
        <pc:picChg chg="add del mod">
          <ac:chgData name="Jennifer Sloane" userId="399886174982ac4e" providerId="LiveId" clId="{EB17C9D4-D8B6-43F1-B8FE-E92B258CB7DA}" dt="2022-03-30T16:56:06.997" v="1058" actId="478"/>
          <ac:picMkLst>
            <pc:docMk/>
            <pc:sldMk cId="3015696698" sldId="271"/>
            <ac:picMk id="6" creationId="{F00732EA-3C62-48E9-A1F9-9481668BD9F1}"/>
          </ac:picMkLst>
        </pc:picChg>
        <pc:picChg chg="add mod">
          <ac:chgData name="Jennifer Sloane" userId="399886174982ac4e" providerId="LiveId" clId="{EB17C9D4-D8B6-43F1-B8FE-E92B258CB7DA}" dt="2022-03-30T16:58:43.085" v="1107" actId="1036"/>
          <ac:picMkLst>
            <pc:docMk/>
            <pc:sldMk cId="3015696698" sldId="271"/>
            <ac:picMk id="10" creationId="{7980C8D2-4023-4264-920D-AB0F5602725D}"/>
          </ac:picMkLst>
        </pc:picChg>
      </pc:sldChg>
      <pc:sldChg chg="addSp modSp add mod ord">
        <pc:chgData name="Jennifer Sloane" userId="399886174982ac4e" providerId="LiveId" clId="{EB17C9D4-D8B6-43F1-B8FE-E92B258CB7DA}" dt="2022-03-30T16:58:26.840" v="1101" actId="14100"/>
        <pc:sldMkLst>
          <pc:docMk/>
          <pc:sldMk cId="1736706201" sldId="272"/>
        </pc:sldMkLst>
        <pc:spChg chg="mod">
          <ac:chgData name="Jennifer Sloane" userId="399886174982ac4e" providerId="LiveId" clId="{EB17C9D4-D8B6-43F1-B8FE-E92B258CB7DA}" dt="2022-03-30T16:58:23.419" v="1100" actId="403"/>
          <ac:spMkLst>
            <pc:docMk/>
            <pc:sldMk cId="1736706201" sldId="272"/>
            <ac:spMk id="3" creationId="{19733C43-8288-4F88-B2C9-C33ACC4A357F}"/>
          </ac:spMkLst>
        </pc:spChg>
        <pc:picChg chg="add mod">
          <ac:chgData name="Jennifer Sloane" userId="399886174982ac4e" providerId="LiveId" clId="{EB17C9D4-D8B6-43F1-B8FE-E92B258CB7DA}" dt="2022-03-30T16:58:26.840" v="1101" actId="14100"/>
          <ac:picMkLst>
            <pc:docMk/>
            <pc:sldMk cId="1736706201" sldId="272"/>
            <ac:picMk id="4" creationId="{B3FCF00A-5582-48FA-8E5D-BBF0DA8F71CD}"/>
          </ac:picMkLst>
        </pc:picChg>
      </pc:sldChg>
      <pc:sldChg chg="addSp delSp modSp new mod">
        <pc:chgData name="Jennifer Sloane" userId="399886174982ac4e" providerId="LiveId" clId="{EB17C9D4-D8B6-43F1-B8FE-E92B258CB7DA}" dt="2022-03-30T16:59:36.545" v="1115" actId="1076"/>
        <pc:sldMkLst>
          <pc:docMk/>
          <pc:sldMk cId="3493698889" sldId="273"/>
        </pc:sldMkLst>
        <pc:spChg chg="del">
          <ac:chgData name="Jennifer Sloane" userId="399886174982ac4e" providerId="LiveId" clId="{EB17C9D4-D8B6-43F1-B8FE-E92B258CB7DA}" dt="2022-03-30T16:59:19.721" v="1109" actId="478"/>
          <ac:spMkLst>
            <pc:docMk/>
            <pc:sldMk cId="3493698889" sldId="273"/>
            <ac:spMk id="2" creationId="{ABF1DAA6-08E2-419E-949B-D905A659CE65}"/>
          </ac:spMkLst>
        </pc:spChg>
        <pc:spChg chg="add mod">
          <ac:chgData name="Jennifer Sloane" userId="399886174982ac4e" providerId="LiveId" clId="{EB17C9D4-D8B6-43F1-B8FE-E92B258CB7DA}" dt="2022-03-30T16:59:36.545" v="1115" actId="1076"/>
          <ac:spMkLst>
            <pc:docMk/>
            <pc:sldMk cId="3493698889" sldId="273"/>
            <ac:spMk id="4" creationId="{5F4BFDCD-5C79-4F52-BCFC-2CBED2C53279}"/>
          </ac:spMkLst>
        </pc:spChg>
      </pc:sldChg>
      <pc:sldChg chg="modSp new mod">
        <pc:chgData name="Jennifer Sloane" userId="399886174982ac4e" providerId="LiveId" clId="{EB17C9D4-D8B6-43F1-B8FE-E92B258CB7DA}" dt="2022-03-30T17:04:10.319" v="1388" actId="20577"/>
        <pc:sldMkLst>
          <pc:docMk/>
          <pc:sldMk cId="1234932795" sldId="274"/>
        </pc:sldMkLst>
        <pc:spChg chg="mod">
          <ac:chgData name="Jennifer Sloane" userId="399886174982ac4e" providerId="LiveId" clId="{EB17C9D4-D8B6-43F1-B8FE-E92B258CB7DA}" dt="2022-03-30T16:59:52.846" v="1130" actId="20577"/>
          <ac:spMkLst>
            <pc:docMk/>
            <pc:sldMk cId="1234932795" sldId="274"/>
            <ac:spMk id="2" creationId="{5BB9C0C9-EF91-41A8-91BF-585886D309FA}"/>
          </ac:spMkLst>
        </pc:spChg>
        <pc:spChg chg="mod">
          <ac:chgData name="Jennifer Sloane" userId="399886174982ac4e" providerId="LiveId" clId="{EB17C9D4-D8B6-43F1-B8FE-E92B258CB7DA}" dt="2022-03-30T17:04:10.319" v="1388" actId="20577"/>
          <ac:spMkLst>
            <pc:docMk/>
            <pc:sldMk cId="1234932795" sldId="274"/>
            <ac:spMk id="3" creationId="{2D65D7E8-D80E-4486-88F4-2E08815AE4E8}"/>
          </ac:spMkLst>
        </pc:spChg>
      </pc:sldChg>
    </pc:docChg>
  </pc:docChgLst>
  <pc:docChgLst>
    <pc:chgData name="Jennifer Sloane" userId="399886174982ac4e" providerId="LiveId" clId="{97BF3E3C-A0EF-444B-9F08-CE5D4C98C04A}"/>
    <pc:docChg chg="custSel delSld modSld">
      <pc:chgData name="Jennifer Sloane" userId="399886174982ac4e" providerId="LiveId" clId="{97BF3E3C-A0EF-444B-9F08-CE5D4C98C04A}" dt="2022-03-30T15:39:30.864" v="33" actId="47"/>
      <pc:docMkLst>
        <pc:docMk/>
      </pc:docMkLst>
      <pc:sldChg chg="modAnim">
        <pc:chgData name="Jennifer Sloane" userId="399886174982ac4e" providerId="LiveId" clId="{97BF3E3C-A0EF-444B-9F08-CE5D4C98C04A}" dt="2022-03-30T15:37:27.129" v="0"/>
        <pc:sldMkLst>
          <pc:docMk/>
          <pc:sldMk cId="1465515783" sldId="263"/>
        </pc:sldMkLst>
      </pc:sldChg>
      <pc:sldChg chg="delSp mod">
        <pc:chgData name="Jennifer Sloane" userId="399886174982ac4e" providerId="LiveId" clId="{97BF3E3C-A0EF-444B-9F08-CE5D4C98C04A}" dt="2022-03-30T15:37:33.047" v="1" actId="478"/>
        <pc:sldMkLst>
          <pc:docMk/>
          <pc:sldMk cId="4167656316" sldId="265"/>
        </pc:sldMkLst>
        <pc:spChg chg="del">
          <ac:chgData name="Jennifer Sloane" userId="399886174982ac4e" providerId="LiveId" clId="{97BF3E3C-A0EF-444B-9F08-CE5D4C98C04A}" dt="2022-03-30T15:37:33.047" v="1" actId="478"/>
          <ac:spMkLst>
            <pc:docMk/>
            <pc:sldMk cId="4167656316" sldId="265"/>
            <ac:spMk id="8" creationId="{F7C6442D-B6EE-4307-A368-E30032563432}"/>
          </ac:spMkLst>
        </pc:spChg>
      </pc:sldChg>
      <pc:sldChg chg="modSp mod modAnim">
        <pc:chgData name="Jennifer Sloane" userId="399886174982ac4e" providerId="LiveId" clId="{97BF3E3C-A0EF-444B-9F08-CE5D4C98C04A}" dt="2022-03-30T15:39:23.368" v="32" actId="20577"/>
        <pc:sldMkLst>
          <pc:docMk/>
          <pc:sldMk cId="2870254337" sldId="268"/>
        </pc:sldMkLst>
        <pc:spChg chg="mod">
          <ac:chgData name="Jennifer Sloane" userId="399886174982ac4e" providerId="LiveId" clId="{97BF3E3C-A0EF-444B-9F08-CE5D4C98C04A}" dt="2022-03-30T15:39:23.368" v="32" actId="20577"/>
          <ac:spMkLst>
            <pc:docMk/>
            <pc:sldMk cId="2870254337" sldId="268"/>
            <ac:spMk id="3" creationId="{79722BA7-921B-4C41-B28C-941E2B623171}"/>
          </ac:spMkLst>
        </pc:spChg>
        <pc:spChg chg="mod">
          <ac:chgData name="Jennifer Sloane" userId="399886174982ac4e" providerId="LiveId" clId="{97BF3E3C-A0EF-444B-9F08-CE5D4C98C04A}" dt="2022-03-30T15:38:17.650" v="6" actId="14100"/>
          <ac:spMkLst>
            <pc:docMk/>
            <pc:sldMk cId="2870254337" sldId="268"/>
            <ac:spMk id="5" creationId="{9F4D8E3F-71E9-4091-BDD8-2EAA3B8C9EBA}"/>
          </ac:spMkLst>
        </pc:spChg>
      </pc:sldChg>
      <pc:sldChg chg="del">
        <pc:chgData name="Jennifer Sloane" userId="399886174982ac4e" providerId="LiveId" clId="{97BF3E3C-A0EF-444B-9F08-CE5D4C98C04A}" dt="2022-03-30T15:39:30.864" v="33" actId="47"/>
        <pc:sldMkLst>
          <pc:docMk/>
          <pc:sldMk cId="523126379" sldId="270"/>
        </pc:sldMkLst>
      </pc:sldChg>
    </pc:docChg>
  </pc:docChgLst>
  <pc:docChgLst>
    <pc:chgData name="Jennifer Sloane" userId="399886174982ac4e" providerId="LiveId" clId="{60CD62FF-0447-425A-AE47-28847F517275}"/>
    <pc:docChg chg="undo redo custSel addSld delSld modSld sldOrd">
      <pc:chgData name="Jennifer Sloane" userId="399886174982ac4e" providerId="LiveId" clId="{60CD62FF-0447-425A-AE47-28847F517275}" dt="2022-04-19T19:04:00.148" v="637"/>
      <pc:docMkLst>
        <pc:docMk/>
      </pc:docMkLst>
      <pc:sldChg chg="modSp del mod modAnim modShow">
        <pc:chgData name="Jennifer Sloane" userId="399886174982ac4e" providerId="LiveId" clId="{60CD62FF-0447-425A-AE47-28847F517275}" dt="2022-04-19T13:38:21.697" v="310" actId="47"/>
        <pc:sldMkLst>
          <pc:docMk/>
          <pc:sldMk cId="649569913" sldId="258"/>
        </pc:sldMkLst>
        <pc:spChg chg="mod">
          <ac:chgData name="Jennifer Sloane" userId="399886174982ac4e" providerId="LiveId" clId="{60CD62FF-0447-425A-AE47-28847F517275}" dt="2022-04-17T14:14:49.635" v="12" actId="207"/>
          <ac:spMkLst>
            <pc:docMk/>
            <pc:sldMk cId="649569913" sldId="258"/>
            <ac:spMk id="16" creationId="{BF3937F9-BF30-437F-BED0-16FA0337C91C}"/>
          </ac:spMkLst>
        </pc:spChg>
        <pc:picChg chg="mod">
          <ac:chgData name="Jennifer Sloane" userId="399886174982ac4e" providerId="LiveId" clId="{60CD62FF-0447-425A-AE47-28847F517275}" dt="2022-04-19T13:04:02.628" v="212" actId="1076"/>
          <ac:picMkLst>
            <pc:docMk/>
            <pc:sldMk cId="649569913" sldId="258"/>
            <ac:picMk id="1026" creationId="{CBCB74C9-032B-4F63-BFEE-D6117074DD5C}"/>
          </ac:picMkLst>
        </pc:picChg>
      </pc:sldChg>
      <pc:sldChg chg="mod modShow">
        <pc:chgData name="Jennifer Sloane" userId="399886174982ac4e" providerId="LiveId" clId="{60CD62FF-0447-425A-AE47-28847F517275}" dt="2022-04-18T17:18:13.632" v="177" actId="729"/>
        <pc:sldMkLst>
          <pc:docMk/>
          <pc:sldMk cId="4072376051" sldId="262"/>
        </pc:sldMkLst>
      </pc:sldChg>
      <pc:sldChg chg="del">
        <pc:chgData name="Jennifer Sloane" userId="399886174982ac4e" providerId="LiveId" clId="{60CD62FF-0447-425A-AE47-28847F517275}" dt="2022-04-19T13:08:11.763" v="295" actId="47"/>
        <pc:sldMkLst>
          <pc:docMk/>
          <pc:sldMk cId="570416346" sldId="264"/>
        </pc:sldMkLst>
      </pc:sldChg>
      <pc:sldChg chg="addSp delSp modSp mod delAnim modAnim modNotesTx">
        <pc:chgData name="Jennifer Sloane" userId="399886174982ac4e" providerId="LiveId" clId="{60CD62FF-0447-425A-AE47-28847F517275}" dt="2022-04-19T18:59:09.457" v="486" actId="20577"/>
        <pc:sldMkLst>
          <pc:docMk/>
          <pc:sldMk cId="4167656316" sldId="265"/>
        </pc:sldMkLst>
        <pc:spChg chg="mod">
          <ac:chgData name="Jennifer Sloane" userId="399886174982ac4e" providerId="LiveId" clId="{60CD62FF-0447-425A-AE47-28847F517275}" dt="2022-04-19T13:53:15.808" v="360" actId="20577"/>
          <ac:spMkLst>
            <pc:docMk/>
            <pc:sldMk cId="4167656316" sldId="265"/>
            <ac:spMk id="3" creationId="{F861CC8A-4503-450A-9235-C6C4C6B72176}"/>
          </ac:spMkLst>
        </pc:spChg>
        <pc:spChg chg="add del mod">
          <ac:chgData name="Jennifer Sloane" userId="399886174982ac4e" providerId="LiveId" clId="{60CD62FF-0447-425A-AE47-28847F517275}" dt="2022-04-19T13:08:59.440" v="303" actId="478"/>
          <ac:spMkLst>
            <pc:docMk/>
            <pc:sldMk cId="4167656316" sldId="265"/>
            <ac:spMk id="4" creationId="{50896167-182D-463A-87E1-AB64DD3EC832}"/>
          </ac:spMkLst>
        </pc:spChg>
      </pc:sldChg>
      <pc:sldChg chg="del">
        <pc:chgData name="Jennifer Sloane" userId="399886174982ac4e" providerId="LiveId" clId="{60CD62FF-0447-425A-AE47-28847F517275}" dt="2022-04-19T13:08:11.763" v="295" actId="47"/>
        <pc:sldMkLst>
          <pc:docMk/>
          <pc:sldMk cId="2317627498" sldId="266"/>
        </pc:sldMkLst>
      </pc:sldChg>
      <pc:sldChg chg="modNotesTx">
        <pc:chgData name="Jennifer Sloane" userId="399886174982ac4e" providerId="LiveId" clId="{60CD62FF-0447-425A-AE47-28847F517275}" dt="2022-04-17T14:39:39.484" v="176" actId="20577"/>
        <pc:sldMkLst>
          <pc:docMk/>
          <pc:sldMk cId="2870254337" sldId="268"/>
        </pc:sldMkLst>
      </pc:sldChg>
      <pc:sldChg chg="modSp del mod modAnim modNotesTx">
        <pc:chgData name="Jennifer Sloane" userId="399886174982ac4e" providerId="LiveId" clId="{60CD62FF-0447-425A-AE47-28847F517275}" dt="2022-04-19T13:43:47.216" v="333" actId="47"/>
        <pc:sldMkLst>
          <pc:docMk/>
          <pc:sldMk cId="3015696698" sldId="271"/>
        </pc:sldMkLst>
        <pc:spChg chg="mod">
          <ac:chgData name="Jennifer Sloane" userId="399886174982ac4e" providerId="LiveId" clId="{60CD62FF-0447-425A-AE47-28847F517275}" dt="2022-04-17T14:15:26.547" v="29" actId="12"/>
          <ac:spMkLst>
            <pc:docMk/>
            <pc:sldMk cId="3015696698" sldId="271"/>
            <ac:spMk id="14" creationId="{425BDD44-292F-465D-B585-5AB2C7FFDC1E}"/>
          </ac:spMkLst>
        </pc:spChg>
      </pc:sldChg>
      <pc:sldChg chg="modSp mod modAnim">
        <pc:chgData name="Jennifer Sloane" userId="399886174982ac4e" providerId="LiveId" clId="{60CD62FF-0447-425A-AE47-28847F517275}" dt="2022-04-19T13:43:31.713" v="332" actId="403"/>
        <pc:sldMkLst>
          <pc:docMk/>
          <pc:sldMk cId="1736706201" sldId="272"/>
        </pc:sldMkLst>
        <pc:spChg chg="mod">
          <ac:chgData name="Jennifer Sloane" userId="399886174982ac4e" providerId="LiveId" clId="{60CD62FF-0447-425A-AE47-28847F517275}" dt="2022-04-19T13:43:31.713" v="332" actId="403"/>
          <ac:spMkLst>
            <pc:docMk/>
            <pc:sldMk cId="1736706201" sldId="272"/>
            <ac:spMk id="3" creationId="{19733C43-8288-4F88-B2C9-C33ACC4A357F}"/>
          </ac:spMkLst>
        </pc:spChg>
      </pc:sldChg>
      <pc:sldChg chg="modSp modAnim">
        <pc:chgData name="Jennifer Sloane" userId="399886174982ac4e" providerId="LiveId" clId="{60CD62FF-0447-425A-AE47-28847F517275}" dt="2022-04-18T17:21:00.060" v="211" actId="20577"/>
        <pc:sldMkLst>
          <pc:docMk/>
          <pc:sldMk cId="3493698889" sldId="273"/>
        </pc:sldMkLst>
        <pc:spChg chg="mod">
          <ac:chgData name="Jennifer Sloane" userId="399886174982ac4e" providerId="LiveId" clId="{60CD62FF-0447-425A-AE47-28847F517275}" dt="2022-04-18T17:21:00.060" v="211" actId="20577"/>
          <ac:spMkLst>
            <pc:docMk/>
            <pc:sldMk cId="3493698889" sldId="273"/>
            <ac:spMk id="3" creationId="{DC21AFE3-F7FA-4CB2-B450-B90448F5AB0C}"/>
          </ac:spMkLst>
        </pc:spChg>
      </pc:sldChg>
      <pc:sldChg chg="modSp del modAnim">
        <pc:chgData name="Jennifer Sloane" userId="399886174982ac4e" providerId="LiveId" clId="{60CD62FF-0447-425A-AE47-28847F517275}" dt="2022-04-19T13:08:43.024" v="301" actId="47"/>
        <pc:sldMkLst>
          <pc:docMk/>
          <pc:sldMk cId="2320827987" sldId="277"/>
        </pc:sldMkLst>
        <pc:spChg chg="mod">
          <ac:chgData name="Jennifer Sloane" userId="399886174982ac4e" providerId="LiveId" clId="{60CD62FF-0447-425A-AE47-28847F517275}" dt="2022-04-18T17:19:07.516" v="180" actId="20577"/>
          <ac:spMkLst>
            <pc:docMk/>
            <pc:sldMk cId="2320827987" sldId="277"/>
            <ac:spMk id="3" creationId="{F861CC8A-4503-450A-9235-C6C4C6B72176}"/>
          </ac:spMkLst>
        </pc:spChg>
      </pc:sldChg>
      <pc:sldChg chg="ord">
        <pc:chgData name="Jennifer Sloane" userId="399886174982ac4e" providerId="LiveId" clId="{60CD62FF-0447-425A-AE47-28847F517275}" dt="2022-04-19T13:04:22.635" v="215"/>
        <pc:sldMkLst>
          <pc:docMk/>
          <pc:sldMk cId="2947101995" sldId="281"/>
        </pc:sldMkLst>
      </pc:sldChg>
      <pc:sldChg chg="addSp modSp mod modAnim modNotesTx">
        <pc:chgData name="Jennifer Sloane" userId="399886174982ac4e" providerId="LiveId" clId="{60CD62FF-0447-425A-AE47-28847F517275}" dt="2022-04-19T13:48:55.574" v="351" actId="20577"/>
        <pc:sldMkLst>
          <pc:docMk/>
          <pc:sldMk cId="3826246804" sldId="282"/>
        </pc:sldMkLst>
        <pc:spChg chg="mod">
          <ac:chgData name="Jennifer Sloane" userId="399886174982ac4e" providerId="LiveId" clId="{60CD62FF-0447-425A-AE47-28847F517275}" dt="2022-04-19T13:48:55.574" v="351" actId="20577"/>
          <ac:spMkLst>
            <pc:docMk/>
            <pc:sldMk cId="3826246804" sldId="282"/>
            <ac:spMk id="3" creationId="{DF77388F-3B26-4346-880C-550BC0F27983}"/>
          </ac:spMkLst>
        </pc:spChg>
        <pc:picChg chg="add mod">
          <ac:chgData name="Jennifer Sloane" userId="399886174982ac4e" providerId="LiveId" clId="{60CD62FF-0447-425A-AE47-28847F517275}" dt="2022-04-19T13:38:46.675" v="316" actId="1076"/>
          <ac:picMkLst>
            <pc:docMk/>
            <pc:sldMk cId="3826246804" sldId="282"/>
            <ac:picMk id="6" creationId="{C38A377D-0023-4E5E-8D2D-DB3B00D0F78D}"/>
          </ac:picMkLst>
        </pc:picChg>
      </pc:sldChg>
      <pc:sldChg chg="addSp modSp add mod modAnim modNotesTx">
        <pc:chgData name="Jennifer Sloane" userId="399886174982ac4e" providerId="LiveId" clId="{60CD62FF-0447-425A-AE47-28847F517275}" dt="2022-04-19T19:04:00.148" v="637"/>
        <pc:sldMkLst>
          <pc:docMk/>
          <pc:sldMk cId="2394310271" sldId="283"/>
        </pc:sldMkLst>
        <pc:spChg chg="mod">
          <ac:chgData name="Jennifer Sloane" userId="399886174982ac4e" providerId="LiveId" clId="{60CD62FF-0447-425A-AE47-28847F517275}" dt="2022-04-19T19:03:38.253" v="634" actId="1076"/>
          <ac:spMkLst>
            <pc:docMk/>
            <pc:sldMk cId="2394310271" sldId="283"/>
            <ac:spMk id="3" creationId="{F861CC8A-4503-450A-9235-C6C4C6B72176}"/>
          </ac:spMkLst>
        </pc:spChg>
        <pc:spChg chg="mod">
          <ac:chgData name="Jennifer Sloane" userId="399886174982ac4e" providerId="LiveId" clId="{60CD62FF-0447-425A-AE47-28847F517275}" dt="2022-04-19T19:03:35.512" v="633" actId="1076"/>
          <ac:spMkLst>
            <pc:docMk/>
            <pc:sldMk cId="2394310271" sldId="283"/>
            <ac:spMk id="4" creationId="{50896167-182D-463A-87E1-AB64DD3EC832}"/>
          </ac:spMkLst>
        </pc:spChg>
        <pc:spChg chg="add mod">
          <ac:chgData name="Jennifer Sloane" userId="399886174982ac4e" providerId="LiveId" clId="{60CD62FF-0447-425A-AE47-28847F517275}" dt="2022-04-19T19:03:51.214" v="636" actId="14100"/>
          <ac:spMkLst>
            <pc:docMk/>
            <pc:sldMk cId="2394310271" sldId="283"/>
            <ac:spMk id="7" creationId="{B9A1018A-1967-46A7-B22E-4CDE32A893F4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AEB0E3-6AE0-49F3-AD05-5BB425D3064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C0FF9A-D36B-4B8E-BFF9-0260CED7DB34}">
      <dgm:prSet custT="1"/>
      <dgm:spPr/>
      <dgm:t>
        <a:bodyPr/>
        <a:lstStyle/>
        <a:p>
          <a:pPr>
            <a:defRPr cap="all"/>
          </a:pPr>
          <a:r>
            <a:rPr lang="en-US" sz="2000" b="1" dirty="0"/>
            <a:t>What online platforms would I recommend for teaching R?</a:t>
          </a:r>
          <a:endParaRPr lang="en-US" sz="2000" dirty="0"/>
        </a:p>
      </dgm:t>
    </dgm:pt>
    <dgm:pt modelId="{85ED07DC-EC3F-4E5D-B0E9-47A3623C7F0B}" type="parTrans" cxnId="{D587D223-E50E-4169-A7A5-9842DF9F79B0}">
      <dgm:prSet/>
      <dgm:spPr/>
      <dgm:t>
        <a:bodyPr/>
        <a:lstStyle/>
        <a:p>
          <a:endParaRPr lang="en-US"/>
        </a:p>
      </dgm:t>
    </dgm:pt>
    <dgm:pt modelId="{4C6B185F-1DC0-45FD-8CA3-67ED7A93827B}" type="sibTrans" cxnId="{D587D223-E50E-4169-A7A5-9842DF9F79B0}">
      <dgm:prSet/>
      <dgm:spPr/>
      <dgm:t>
        <a:bodyPr/>
        <a:lstStyle/>
        <a:p>
          <a:endParaRPr lang="en-US"/>
        </a:p>
      </dgm:t>
    </dgm:pt>
    <dgm:pt modelId="{D40AB675-6303-4CCB-BA63-B0B2AA5B3D44}">
      <dgm:prSet/>
      <dgm:spPr/>
      <dgm:t>
        <a:bodyPr/>
        <a:lstStyle/>
        <a:p>
          <a:pPr>
            <a:defRPr cap="all"/>
          </a:pPr>
          <a:r>
            <a:rPr lang="en-US" b="1" dirty="0"/>
            <a:t>In terms of content and teaching material, where should you start?</a:t>
          </a:r>
          <a:endParaRPr lang="en-US" dirty="0"/>
        </a:p>
      </dgm:t>
    </dgm:pt>
    <dgm:pt modelId="{F424665D-0B60-4D9C-A31C-2FB52E14245E}" type="parTrans" cxnId="{C0568019-3275-4BEC-8CDF-83F0AAC345E0}">
      <dgm:prSet/>
      <dgm:spPr/>
      <dgm:t>
        <a:bodyPr/>
        <a:lstStyle/>
        <a:p>
          <a:endParaRPr lang="en-US"/>
        </a:p>
      </dgm:t>
    </dgm:pt>
    <dgm:pt modelId="{C840620E-3015-43F9-A340-78C2B926A423}" type="sibTrans" cxnId="{C0568019-3275-4BEC-8CDF-83F0AAC345E0}">
      <dgm:prSet/>
      <dgm:spPr/>
      <dgm:t>
        <a:bodyPr/>
        <a:lstStyle/>
        <a:p>
          <a:endParaRPr lang="en-US"/>
        </a:p>
      </dgm:t>
    </dgm:pt>
    <dgm:pt modelId="{996542EF-B537-4B97-9FD8-D85F668E0D03}">
      <dgm:prSet/>
      <dgm:spPr/>
      <dgm:t>
        <a:bodyPr/>
        <a:lstStyle/>
        <a:p>
          <a:pPr>
            <a:defRPr cap="all"/>
          </a:pPr>
          <a:r>
            <a:rPr lang="en-US" b="1" dirty="0"/>
            <a:t>General Tips</a:t>
          </a:r>
          <a:endParaRPr lang="en-US" dirty="0"/>
        </a:p>
      </dgm:t>
    </dgm:pt>
    <dgm:pt modelId="{C2392FC6-3D71-43FB-9EDD-E5DC4C99D9EE}" type="parTrans" cxnId="{C8985F82-E747-4F54-9EE6-DE7713374607}">
      <dgm:prSet/>
      <dgm:spPr/>
      <dgm:t>
        <a:bodyPr/>
        <a:lstStyle/>
        <a:p>
          <a:endParaRPr lang="en-US"/>
        </a:p>
      </dgm:t>
    </dgm:pt>
    <dgm:pt modelId="{9EF94F08-9E10-4977-A395-F0B1915C9B1E}" type="sibTrans" cxnId="{C8985F82-E747-4F54-9EE6-DE7713374607}">
      <dgm:prSet/>
      <dgm:spPr/>
      <dgm:t>
        <a:bodyPr/>
        <a:lstStyle/>
        <a:p>
          <a:endParaRPr lang="en-US"/>
        </a:p>
      </dgm:t>
    </dgm:pt>
    <dgm:pt modelId="{4B337391-527D-480B-936E-145A428E4D23}" type="pres">
      <dgm:prSet presAssocID="{E6AEB0E3-6AE0-49F3-AD05-5BB425D30644}" presName="root" presStyleCnt="0">
        <dgm:presLayoutVars>
          <dgm:dir/>
          <dgm:resizeHandles val="exact"/>
        </dgm:presLayoutVars>
      </dgm:prSet>
      <dgm:spPr/>
    </dgm:pt>
    <dgm:pt modelId="{A912CA8C-0C7B-4586-80D0-61E2A0765948}" type="pres">
      <dgm:prSet presAssocID="{19C0FF9A-D36B-4B8E-BFF9-0260CED7DB34}" presName="compNode" presStyleCnt="0"/>
      <dgm:spPr/>
    </dgm:pt>
    <dgm:pt modelId="{601D8E94-7E94-4550-8239-650A97290F72}" type="pres">
      <dgm:prSet presAssocID="{19C0FF9A-D36B-4B8E-BFF9-0260CED7DB34}" presName="iconBgRect" presStyleLbl="bgShp" presStyleIdx="0" presStyleCnt="3"/>
      <dgm:spPr/>
    </dgm:pt>
    <dgm:pt modelId="{122A9594-360D-4836-B080-5FF38CC6166B}" type="pres">
      <dgm:prSet presAssocID="{19C0FF9A-D36B-4B8E-BFF9-0260CED7DB3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3C4F93F2-2CE1-49C7-8CE0-8F146495F797}" type="pres">
      <dgm:prSet presAssocID="{19C0FF9A-D36B-4B8E-BFF9-0260CED7DB34}" presName="spaceRect" presStyleCnt="0"/>
      <dgm:spPr/>
    </dgm:pt>
    <dgm:pt modelId="{E276A117-4624-4AE5-97F5-A500F472F3AF}" type="pres">
      <dgm:prSet presAssocID="{19C0FF9A-D36B-4B8E-BFF9-0260CED7DB34}" presName="textRect" presStyleLbl="revTx" presStyleIdx="0" presStyleCnt="3">
        <dgm:presLayoutVars>
          <dgm:chMax val="1"/>
          <dgm:chPref val="1"/>
        </dgm:presLayoutVars>
      </dgm:prSet>
      <dgm:spPr/>
    </dgm:pt>
    <dgm:pt modelId="{69778FD2-CF7F-46BB-B625-D8498620376D}" type="pres">
      <dgm:prSet presAssocID="{4C6B185F-1DC0-45FD-8CA3-67ED7A93827B}" presName="sibTrans" presStyleCnt="0"/>
      <dgm:spPr/>
    </dgm:pt>
    <dgm:pt modelId="{834966D3-A234-4D80-B28D-191193E8DB62}" type="pres">
      <dgm:prSet presAssocID="{D40AB675-6303-4CCB-BA63-B0B2AA5B3D44}" presName="compNode" presStyleCnt="0"/>
      <dgm:spPr/>
    </dgm:pt>
    <dgm:pt modelId="{558DE392-95F9-4A7C-86AA-63D6F2704003}" type="pres">
      <dgm:prSet presAssocID="{D40AB675-6303-4CCB-BA63-B0B2AA5B3D44}" presName="iconBgRect" presStyleLbl="bgShp" presStyleIdx="1" presStyleCnt="3"/>
      <dgm:spPr/>
    </dgm:pt>
    <dgm:pt modelId="{45212EDF-3435-4B4D-A057-D2A156E8A8C5}" type="pres">
      <dgm:prSet presAssocID="{D40AB675-6303-4CCB-BA63-B0B2AA5B3D4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22ECE41-776C-40AE-88D9-7E32412F1496}" type="pres">
      <dgm:prSet presAssocID="{D40AB675-6303-4CCB-BA63-B0B2AA5B3D44}" presName="spaceRect" presStyleCnt="0"/>
      <dgm:spPr/>
    </dgm:pt>
    <dgm:pt modelId="{07C5F57D-0CFA-4805-8E4D-5B7357106999}" type="pres">
      <dgm:prSet presAssocID="{D40AB675-6303-4CCB-BA63-B0B2AA5B3D44}" presName="textRect" presStyleLbl="revTx" presStyleIdx="1" presStyleCnt="3">
        <dgm:presLayoutVars>
          <dgm:chMax val="1"/>
          <dgm:chPref val="1"/>
        </dgm:presLayoutVars>
      </dgm:prSet>
      <dgm:spPr/>
    </dgm:pt>
    <dgm:pt modelId="{06F1FDC5-AB11-4CDA-9FAA-9E0A1725CC5E}" type="pres">
      <dgm:prSet presAssocID="{C840620E-3015-43F9-A340-78C2B926A423}" presName="sibTrans" presStyleCnt="0"/>
      <dgm:spPr/>
    </dgm:pt>
    <dgm:pt modelId="{4B00DC4A-02F2-40E8-A7F2-5A21D860393A}" type="pres">
      <dgm:prSet presAssocID="{996542EF-B537-4B97-9FD8-D85F668E0D03}" presName="compNode" presStyleCnt="0"/>
      <dgm:spPr/>
    </dgm:pt>
    <dgm:pt modelId="{7BBA1746-E9A3-4111-85CF-F0D2743FA883}" type="pres">
      <dgm:prSet presAssocID="{996542EF-B537-4B97-9FD8-D85F668E0D03}" presName="iconBgRect" presStyleLbl="bgShp" presStyleIdx="2" presStyleCnt="3"/>
      <dgm:spPr/>
    </dgm:pt>
    <dgm:pt modelId="{F7F5ECBD-30D0-497C-ACEB-4CE4C4048A1E}" type="pres">
      <dgm:prSet presAssocID="{996542EF-B537-4B97-9FD8-D85F668E0D0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83AA091-0405-4E64-97CB-2FA8ACC477DC}" type="pres">
      <dgm:prSet presAssocID="{996542EF-B537-4B97-9FD8-D85F668E0D03}" presName="spaceRect" presStyleCnt="0"/>
      <dgm:spPr/>
    </dgm:pt>
    <dgm:pt modelId="{7F553C59-AA29-42E9-B7C3-24FEECAD4D21}" type="pres">
      <dgm:prSet presAssocID="{996542EF-B537-4B97-9FD8-D85F668E0D0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C973902-E776-4A4E-9DDE-61FAA901209F}" type="presOf" srcId="{19C0FF9A-D36B-4B8E-BFF9-0260CED7DB34}" destId="{E276A117-4624-4AE5-97F5-A500F472F3AF}" srcOrd="0" destOrd="0" presId="urn:microsoft.com/office/officeart/2018/5/layout/IconCircleLabelList"/>
    <dgm:cxn modelId="{D42B660D-EE18-472E-B30A-9CFE04D7B1D4}" type="presOf" srcId="{996542EF-B537-4B97-9FD8-D85F668E0D03}" destId="{7F553C59-AA29-42E9-B7C3-24FEECAD4D21}" srcOrd="0" destOrd="0" presId="urn:microsoft.com/office/officeart/2018/5/layout/IconCircleLabelList"/>
    <dgm:cxn modelId="{C0568019-3275-4BEC-8CDF-83F0AAC345E0}" srcId="{E6AEB0E3-6AE0-49F3-AD05-5BB425D30644}" destId="{D40AB675-6303-4CCB-BA63-B0B2AA5B3D44}" srcOrd="1" destOrd="0" parTransId="{F424665D-0B60-4D9C-A31C-2FB52E14245E}" sibTransId="{C840620E-3015-43F9-A340-78C2B926A423}"/>
    <dgm:cxn modelId="{D587D223-E50E-4169-A7A5-9842DF9F79B0}" srcId="{E6AEB0E3-6AE0-49F3-AD05-5BB425D30644}" destId="{19C0FF9A-D36B-4B8E-BFF9-0260CED7DB34}" srcOrd="0" destOrd="0" parTransId="{85ED07DC-EC3F-4E5D-B0E9-47A3623C7F0B}" sibTransId="{4C6B185F-1DC0-45FD-8CA3-67ED7A93827B}"/>
    <dgm:cxn modelId="{C8985F82-E747-4F54-9EE6-DE7713374607}" srcId="{E6AEB0E3-6AE0-49F3-AD05-5BB425D30644}" destId="{996542EF-B537-4B97-9FD8-D85F668E0D03}" srcOrd="2" destOrd="0" parTransId="{C2392FC6-3D71-43FB-9EDD-E5DC4C99D9EE}" sibTransId="{9EF94F08-9E10-4977-A395-F0B1915C9B1E}"/>
    <dgm:cxn modelId="{2625E392-4307-4C31-8FC3-AE7EB3E59515}" type="presOf" srcId="{E6AEB0E3-6AE0-49F3-AD05-5BB425D30644}" destId="{4B337391-527D-480B-936E-145A428E4D23}" srcOrd="0" destOrd="0" presId="urn:microsoft.com/office/officeart/2018/5/layout/IconCircleLabelList"/>
    <dgm:cxn modelId="{7056339F-EC6C-46F4-8B4A-F07574307F9F}" type="presOf" srcId="{D40AB675-6303-4CCB-BA63-B0B2AA5B3D44}" destId="{07C5F57D-0CFA-4805-8E4D-5B7357106999}" srcOrd="0" destOrd="0" presId="urn:microsoft.com/office/officeart/2018/5/layout/IconCircleLabelList"/>
    <dgm:cxn modelId="{30EC34E6-5DB9-4355-BE6D-6D382E62D6AB}" type="presParOf" srcId="{4B337391-527D-480B-936E-145A428E4D23}" destId="{A912CA8C-0C7B-4586-80D0-61E2A0765948}" srcOrd="0" destOrd="0" presId="urn:microsoft.com/office/officeart/2018/5/layout/IconCircleLabelList"/>
    <dgm:cxn modelId="{B763ED90-4CB8-4734-B78A-06B24BD19CE5}" type="presParOf" srcId="{A912CA8C-0C7B-4586-80D0-61E2A0765948}" destId="{601D8E94-7E94-4550-8239-650A97290F72}" srcOrd="0" destOrd="0" presId="urn:microsoft.com/office/officeart/2018/5/layout/IconCircleLabelList"/>
    <dgm:cxn modelId="{E5277C07-42B2-4095-ACD0-B4E24E3503EE}" type="presParOf" srcId="{A912CA8C-0C7B-4586-80D0-61E2A0765948}" destId="{122A9594-360D-4836-B080-5FF38CC6166B}" srcOrd="1" destOrd="0" presId="urn:microsoft.com/office/officeart/2018/5/layout/IconCircleLabelList"/>
    <dgm:cxn modelId="{51CA0F1B-0904-4D5A-85C7-367463D51AC6}" type="presParOf" srcId="{A912CA8C-0C7B-4586-80D0-61E2A0765948}" destId="{3C4F93F2-2CE1-49C7-8CE0-8F146495F797}" srcOrd="2" destOrd="0" presId="urn:microsoft.com/office/officeart/2018/5/layout/IconCircleLabelList"/>
    <dgm:cxn modelId="{86455A20-7FDD-4022-9A34-34906D65DB5C}" type="presParOf" srcId="{A912CA8C-0C7B-4586-80D0-61E2A0765948}" destId="{E276A117-4624-4AE5-97F5-A500F472F3AF}" srcOrd="3" destOrd="0" presId="urn:microsoft.com/office/officeart/2018/5/layout/IconCircleLabelList"/>
    <dgm:cxn modelId="{F0D62CD5-5B20-45CE-93D8-B9D64086C2FF}" type="presParOf" srcId="{4B337391-527D-480B-936E-145A428E4D23}" destId="{69778FD2-CF7F-46BB-B625-D8498620376D}" srcOrd="1" destOrd="0" presId="urn:microsoft.com/office/officeart/2018/5/layout/IconCircleLabelList"/>
    <dgm:cxn modelId="{8C60F518-1F61-482C-AF26-26AFEC6449B5}" type="presParOf" srcId="{4B337391-527D-480B-936E-145A428E4D23}" destId="{834966D3-A234-4D80-B28D-191193E8DB62}" srcOrd="2" destOrd="0" presId="urn:microsoft.com/office/officeart/2018/5/layout/IconCircleLabelList"/>
    <dgm:cxn modelId="{4054501E-3612-4B3F-A2C5-A5BB0FDE1898}" type="presParOf" srcId="{834966D3-A234-4D80-B28D-191193E8DB62}" destId="{558DE392-95F9-4A7C-86AA-63D6F2704003}" srcOrd="0" destOrd="0" presId="urn:microsoft.com/office/officeart/2018/5/layout/IconCircleLabelList"/>
    <dgm:cxn modelId="{72D7EA7F-71CE-49FD-AFBB-B9DF4CD3F839}" type="presParOf" srcId="{834966D3-A234-4D80-B28D-191193E8DB62}" destId="{45212EDF-3435-4B4D-A057-D2A156E8A8C5}" srcOrd="1" destOrd="0" presId="urn:microsoft.com/office/officeart/2018/5/layout/IconCircleLabelList"/>
    <dgm:cxn modelId="{D76876CC-6653-43C1-9A69-C8DE38CE11C3}" type="presParOf" srcId="{834966D3-A234-4D80-B28D-191193E8DB62}" destId="{022ECE41-776C-40AE-88D9-7E32412F1496}" srcOrd="2" destOrd="0" presId="urn:microsoft.com/office/officeart/2018/5/layout/IconCircleLabelList"/>
    <dgm:cxn modelId="{94EB54FB-BCD8-4E38-B535-78B0668DCA5B}" type="presParOf" srcId="{834966D3-A234-4D80-B28D-191193E8DB62}" destId="{07C5F57D-0CFA-4805-8E4D-5B7357106999}" srcOrd="3" destOrd="0" presId="urn:microsoft.com/office/officeart/2018/5/layout/IconCircleLabelList"/>
    <dgm:cxn modelId="{C7A4ABB0-D7AC-47A9-ABF9-5BE9AA8BC22F}" type="presParOf" srcId="{4B337391-527D-480B-936E-145A428E4D23}" destId="{06F1FDC5-AB11-4CDA-9FAA-9E0A1725CC5E}" srcOrd="3" destOrd="0" presId="urn:microsoft.com/office/officeart/2018/5/layout/IconCircleLabelList"/>
    <dgm:cxn modelId="{A3A53DB1-1B5D-495D-BF85-DFF9DD0E0CE0}" type="presParOf" srcId="{4B337391-527D-480B-936E-145A428E4D23}" destId="{4B00DC4A-02F2-40E8-A7F2-5A21D860393A}" srcOrd="4" destOrd="0" presId="urn:microsoft.com/office/officeart/2018/5/layout/IconCircleLabelList"/>
    <dgm:cxn modelId="{02478539-EAE8-4DF3-B37C-6D93110A3C82}" type="presParOf" srcId="{4B00DC4A-02F2-40E8-A7F2-5A21D860393A}" destId="{7BBA1746-E9A3-4111-85CF-F0D2743FA883}" srcOrd="0" destOrd="0" presId="urn:microsoft.com/office/officeart/2018/5/layout/IconCircleLabelList"/>
    <dgm:cxn modelId="{81D60675-1AA7-452F-8E0F-20791B1AB821}" type="presParOf" srcId="{4B00DC4A-02F2-40E8-A7F2-5A21D860393A}" destId="{F7F5ECBD-30D0-497C-ACEB-4CE4C4048A1E}" srcOrd="1" destOrd="0" presId="urn:microsoft.com/office/officeart/2018/5/layout/IconCircleLabelList"/>
    <dgm:cxn modelId="{1E9743ED-4D48-4C98-8F24-FFC838192CFC}" type="presParOf" srcId="{4B00DC4A-02F2-40E8-A7F2-5A21D860393A}" destId="{083AA091-0405-4E64-97CB-2FA8ACC477DC}" srcOrd="2" destOrd="0" presId="urn:microsoft.com/office/officeart/2018/5/layout/IconCircleLabelList"/>
    <dgm:cxn modelId="{B173C8C2-F700-4360-9FE4-C9900BC24B94}" type="presParOf" srcId="{4B00DC4A-02F2-40E8-A7F2-5A21D860393A}" destId="{7F553C59-AA29-42E9-B7C3-24FEECAD4D2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D8E94-7E94-4550-8239-650A97290F72}">
      <dsp:nvSpPr>
        <dsp:cNvPr id="0" name=""/>
        <dsp:cNvSpPr/>
      </dsp:nvSpPr>
      <dsp:spPr>
        <a:xfrm>
          <a:off x="679050" y="510668"/>
          <a:ext cx="1887187" cy="1887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2A9594-360D-4836-B080-5FF38CC6166B}">
      <dsp:nvSpPr>
        <dsp:cNvPr id="0" name=""/>
        <dsp:cNvSpPr/>
      </dsp:nvSpPr>
      <dsp:spPr>
        <a:xfrm>
          <a:off x="1081237" y="9128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6A117-4624-4AE5-97F5-A500F472F3AF}">
      <dsp:nvSpPr>
        <dsp:cNvPr id="0" name=""/>
        <dsp:cNvSpPr/>
      </dsp:nvSpPr>
      <dsp:spPr>
        <a:xfrm>
          <a:off x="75768" y="2985669"/>
          <a:ext cx="3093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What online platforms would I recommend for teaching R?</a:t>
          </a:r>
          <a:endParaRPr lang="en-US" sz="2000" kern="1200" dirty="0"/>
        </a:p>
      </dsp:txBody>
      <dsp:txXfrm>
        <a:off x="75768" y="2985669"/>
        <a:ext cx="3093750" cy="855000"/>
      </dsp:txXfrm>
    </dsp:sp>
    <dsp:sp modelId="{558DE392-95F9-4A7C-86AA-63D6F2704003}">
      <dsp:nvSpPr>
        <dsp:cNvPr id="0" name=""/>
        <dsp:cNvSpPr/>
      </dsp:nvSpPr>
      <dsp:spPr>
        <a:xfrm>
          <a:off x="4314206" y="510668"/>
          <a:ext cx="1887187" cy="1887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212EDF-3435-4B4D-A057-D2A156E8A8C5}">
      <dsp:nvSpPr>
        <dsp:cNvPr id="0" name=""/>
        <dsp:cNvSpPr/>
      </dsp:nvSpPr>
      <dsp:spPr>
        <a:xfrm>
          <a:off x="4716393" y="9128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C5F57D-0CFA-4805-8E4D-5B7357106999}">
      <dsp:nvSpPr>
        <dsp:cNvPr id="0" name=""/>
        <dsp:cNvSpPr/>
      </dsp:nvSpPr>
      <dsp:spPr>
        <a:xfrm>
          <a:off x="3710925" y="2985669"/>
          <a:ext cx="3093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In terms of content and teaching material, where should you start?</a:t>
          </a:r>
          <a:endParaRPr lang="en-US" sz="2000" kern="1200" dirty="0"/>
        </a:p>
      </dsp:txBody>
      <dsp:txXfrm>
        <a:off x="3710925" y="2985669"/>
        <a:ext cx="3093750" cy="855000"/>
      </dsp:txXfrm>
    </dsp:sp>
    <dsp:sp modelId="{7BBA1746-E9A3-4111-85CF-F0D2743FA883}">
      <dsp:nvSpPr>
        <dsp:cNvPr id="0" name=""/>
        <dsp:cNvSpPr/>
      </dsp:nvSpPr>
      <dsp:spPr>
        <a:xfrm>
          <a:off x="7949362" y="510668"/>
          <a:ext cx="1887187" cy="18871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F5ECBD-30D0-497C-ACEB-4CE4C4048A1E}">
      <dsp:nvSpPr>
        <dsp:cNvPr id="0" name=""/>
        <dsp:cNvSpPr/>
      </dsp:nvSpPr>
      <dsp:spPr>
        <a:xfrm>
          <a:off x="8351550" y="9128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53C59-AA29-42E9-B7C3-24FEECAD4D21}">
      <dsp:nvSpPr>
        <dsp:cNvPr id="0" name=""/>
        <dsp:cNvSpPr/>
      </dsp:nvSpPr>
      <dsp:spPr>
        <a:xfrm>
          <a:off x="7346081" y="2985669"/>
          <a:ext cx="30937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/>
            <a:t>General Tips</a:t>
          </a:r>
          <a:endParaRPr lang="en-US" sz="2000" kern="1200" dirty="0"/>
        </a:p>
      </dsp:txBody>
      <dsp:txXfrm>
        <a:off x="7346081" y="2985669"/>
        <a:ext cx="3093750" cy="85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2ADAE-FA88-49D7-BCA5-936C0B1FC730}" type="datetimeFigureOut">
              <a:rPr lang="en-GB" smtClean="0"/>
              <a:t>19/04/2022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0133D-F076-4DF5-8F79-D09A5CAA00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151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5507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212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377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641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3934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https://cran.r-project.org/web/packages/rpubs/readme/README.html – if you want to get the code from someone else’s </a:t>
            </a:r>
            <a:r>
              <a:rPr lang="en-GB" dirty="0" err="1"/>
              <a:t>RPubs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379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603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032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70133D-F076-4DF5-8F79-D09A5CAA001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785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8C77-7A5D-499E-AED5-C1A54BA59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1A9338-1201-4E74-8848-7CD82E8D4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532D7-F251-4A0C-A6A9-9F00EF9C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1F2D1-05A0-4EEB-9B05-1F396E9E6949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31E06-F2B7-479E-9A11-7AF4332DA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0A040-908F-4CE5-AF64-1610DEA49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487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D6320-CBAD-46D7-ACB8-029920AA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77B1B-4793-430E-AFB5-D36C5A77B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39153-15E4-4EB3-A995-B07C6F6F3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B1A20-36B0-4AD0-A7D7-5AA84235E1FB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64D79-BF67-4717-9E47-92BFB575D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ECF37-119E-445B-8FAA-7FBF48607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20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EF40E-DA6C-4743-ACEA-6F382E9BFB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FFDC3F-C150-4D1A-B6DE-68A341858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7B439-8F4D-4AB0-868D-B7A6DE961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34135-B982-48F7-89A8-3FC7B83061EC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2072C-5F93-44E6-BA8C-F089ED4C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CD705-D26B-46E3-A669-041CB2590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112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7347B-5F70-40F0-B3BF-62638D89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BF46-6EDC-4790-8EE6-379A05D33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E9AB8-7D4C-4C8C-A721-3E316155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5D669-C5DC-4316-84F7-508E9129A961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A919-AAAC-4DBB-B83E-3FDBCC8F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10172-199A-44A3-9BCD-BFA9C5445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1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2DEAF-194C-456F-8B58-F4B0605EB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A8ED8-5A74-42D0-B791-50FB2A5A0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9C73D-D2FB-43A7-87F3-6AB1EC205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9CD2F-596D-4C5A-B6A0-D7993FD83CA0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71989-88F3-4E89-9C59-A930AC7D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704E5-92FA-4606-833B-FADF6BEBB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30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7F751-5E8D-46CF-9EE2-6CA87FF5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A50A6-AB36-476E-BDB1-86DB6EFAE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291082-362F-4BEF-8EDC-636517A135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25B4B-72DD-40B3-94FB-0CCF4D52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0CAEF-7D83-4736-9410-CA02CDF7FD23}" type="datetime1">
              <a:rPr lang="en-GB" smtClean="0"/>
              <a:t>19/04/2022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F3A56C-6FC2-47E9-862F-8703B8142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CB5B1-F82E-448C-95EF-A561DA189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63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2FE06-C324-4BB0-AC84-148640820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4FB4B-2A2A-41B4-BEF1-9BD8194DD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565A3-1C70-4974-A884-025E04465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19E12B-F77A-4EE8-8C68-B6B6CCA814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59FC7C-0DE8-4FA4-8A8B-EE5AA3C5F0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1082E1-1BDE-4BB4-9F1B-022B3B13E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795A-8E51-49EA-966A-BD61E180B448}" type="datetime1">
              <a:rPr lang="en-GB" smtClean="0"/>
              <a:t>19/04/2022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2FEF5C-4E52-4E1A-9F1B-CAE0253C8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7495B9-9076-4A81-8CA9-A185CFF8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517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EA53-2F95-403A-86FF-07C7729B1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D0C900-061D-4828-A33E-836C74DF2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10CA5-1488-44AE-817A-A6E91BAA6889}" type="datetime1">
              <a:rPr lang="en-GB" smtClean="0"/>
              <a:t>19/04/2022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8816E9-FF02-4777-96C4-77B8A4383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693BF6-A373-48F9-8BDC-0D7B7371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756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82FD9A-33BE-49D8-8148-DF9A1926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398F4-0A13-41B3-BAEC-69BF41FAEF00}" type="datetime1">
              <a:rPr lang="en-GB" smtClean="0"/>
              <a:t>19/04/2022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F779CE-4D22-45FE-9ED0-D35C0C74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B9CA0-D744-428D-AB3B-9AD02EBFB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70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3A28-F983-49C0-A7FC-3C2140FF2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8794B-7F95-44A1-B413-BFBEED3CE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1A06F-7ADB-4C81-A1E5-A857A0B5B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E61DF-915A-4ED3-AF4B-41B4E7D7E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D1B17-7D40-40A8-B8DB-54C1F94F22B9}" type="datetime1">
              <a:rPr lang="en-GB" smtClean="0"/>
              <a:t>19/04/2022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4187DD-67FD-4DBC-A65A-8A19211A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8CF23-868D-4102-A4A6-EB8EFCF50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62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0E9A8-255D-45B7-90C4-272F38F82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4459F-E572-4872-B843-0A1FE04203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46685-8B6E-43DE-B1CF-E2E724EC0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8DEE4-3C6D-48BC-B430-6E9318BD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E533E-9591-40B3-8A4F-7844B195B528}" type="datetime1">
              <a:rPr lang="en-GB" smtClean="0"/>
              <a:t>19/04/2022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EE557-D280-42D8-B4E4-7677E473A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D96609-1595-49E3-964A-B665927AF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504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E6E747-480D-464C-A588-3BD023F6B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6C647-7015-43A7-BEC2-C663EEBEB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39501-D2CB-441A-A792-CD7EF0D340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62AC1-A30A-44D3-98B4-9297DA3DDB85}" type="datetime1">
              <a:rPr lang="en-GB" smtClean="0"/>
              <a:t>19/04/2022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BC463-C0C1-48B0-BE24-893A3C75B9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13BB5-9E99-419E-9E1A-7036FE352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788F7-9701-4876-8CA6-E6D29E32F9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917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nnysloane/teaching-r" TargetMode="External"/><Relationship Id="rId2" Type="http://schemas.openxmlformats.org/officeDocument/2006/relationships/hyperlink" Target="https://jennysloane.netlify.app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w-coders.netlify.app/resources/2021-03-22-beginner-resources/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atoolmm.shinyapps.io/tutorials/#section-welcome" TargetMode="External"/><Relationship Id="rId5" Type="http://schemas.openxmlformats.org/officeDocument/2006/relationships/hyperlink" Target="https://www.youtube.com/playlist?list=PLpZT7JPM8_GZLuRUDC6DOaHPZL2n_hy7F" TargetMode="External"/><Relationship Id="rId4" Type="http://schemas.openxmlformats.org/officeDocument/2006/relationships/hyperlink" Target="https://jennysloane.netlify.app/blog/intro_to_r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-girls.github.io/website/" TargetMode="External"/><Relationship Id="rId5" Type="http://schemas.openxmlformats.org/officeDocument/2006/relationships/hyperlink" Target="https://jennysloane.github.io/NEWScribo/" TargetMode="External"/><Relationship Id="rId4" Type="http://schemas.openxmlformats.org/officeDocument/2006/relationships/hyperlink" Target="https://www.youtube.com/watch?v=RYf5HqU1pI4&amp;t=3098s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unsw-coders.netlify.app/" TargetMode="External"/><Relationship Id="rId3" Type="http://schemas.openxmlformats.org/officeDocument/2006/relationships/image" Target="../media/image21.png"/><Relationship Id="rId7" Type="http://schemas.openxmlformats.org/officeDocument/2006/relationships/hyperlink" Target="https://jennysloane.netlify.app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playlist?list=PLpZT7JPM8_GbPiX4ibrP7ogl7GyEofZMj" TargetMode="External"/><Relationship Id="rId5" Type="http://schemas.openxmlformats.org/officeDocument/2006/relationships/hyperlink" Target="https://jennysloane.netlify.app/blog/blogdown/" TargetMode="External"/><Relationship Id="rId4" Type="http://schemas.openxmlformats.org/officeDocument/2006/relationships/hyperlink" Target="https://www.apreshill.com/blog/2020-12-new-year-new-blogdown/" TargetMode="External"/><Relationship Id="rId9" Type="http://schemas.openxmlformats.org/officeDocument/2006/relationships/hyperlink" Target="https://jennysloane.github.io/NEWScribo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rstudio.clou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pub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CA019C-601E-43E3-B101-FD4938C92C3E}"/>
              </a:ext>
            </a:extLst>
          </p:cNvPr>
          <p:cNvSpPr/>
          <p:nvPr/>
        </p:nvSpPr>
        <p:spPr>
          <a:xfrm>
            <a:off x="1202435" y="891540"/>
            <a:ext cx="10989259" cy="5071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6CF79-15FD-400A-93D2-EE702DCC3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-100023"/>
            <a:ext cx="12191695" cy="3305493"/>
          </a:xfrm>
        </p:spPr>
        <p:txBody>
          <a:bodyPr>
            <a:normAutofit/>
          </a:bodyPr>
          <a:lstStyle/>
          <a:p>
            <a:r>
              <a:rPr lang="en-GB" b="1" dirty="0"/>
              <a:t>Approaches to Teaching R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415929B5-4F87-44EB-B35D-B2FA29BF75C0}"/>
              </a:ext>
            </a:extLst>
          </p:cNvPr>
          <p:cNvSpPr txBox="1">
            <a:spLocks/>
          </p:cNvSpPr>
          <p:nvPr/>
        </p:nvSpPr>
        <p:spPr>
          <a:xfrm>
            <a:off x="2034065" y="3213538"/>
            <a:ext cx="9144000" cy="225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By: Jenny Sloane</a:t>
            </a:r>
          </a:p>
          <a:p>
            <a:endParaRPr lang="en-GB" sz="2800" dirty="0"/>
          </a:p>
          <a:p>
            <a:r>
              <a:rPr lang="en-GB" sz="2000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https://jennysloane.netlify.app/</a:t>
            </a:r>
            <a:r>
              <a:rPr lang="en-GB" sz="2000" dirty="0">
                <a:solidFill>
                  <a:srgbClr val="0563C1"/>
                </a:solidFill>
              </a:rPr>
              <a:t> </a:t>
            </a:r>
          </a:p>
          <a:p>
            <a:r>
              <a:rPr lang="en-GB" sz="2000" dirty="0"/>
              <a:t>@jfsloane</a:t>
            </a:r>
          </a:p>
          <a:p>
            <a:r>
              <a:rPr lang="en-GB" sz="2000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https://github.com/jennysloane/teaching-r</a:t>
            </a:r>
            <a:endParaRPr lang="en-GB" sz="2000" dirty="0">
              <a:solidFill>
                <a:srgbClr val="0563C1"/>
              </a:solidFill>
            </a:endParaRP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7787AE0-CE62-47FE-A0F7-E0D4C5572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2031" y="4641633"/>
            <a:ext cx="383815" cy="36933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192782B-E628-4386-877F-318623C7F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4337" y="5010965"/>
            <a:ext cx="383815" cy="40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71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A0C3AC-2A72-484B-B07D-F2CC519F1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986477EF-3991-4D07-9F11-9E887C340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0" y="4672012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>
            <a:ext uri="{91240B29-F687-4f45-9708-019B960494DF}">
              <a14:hiddenLine xmlns="" xmlns:p14="http://schemas.microsoft.com/office/powerpoint/2010/main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17">
            <a:extLst>
              <a:ext uri="{FF2B5EF4-FFF2-40B4-BE49-F238E27FC236}">
                <a16:creationId xmlns:a16="http://schemas.microsoft.com/office/drawing/2014/main" id="{A23F8109-B0C1-4D0F-A1B4-C89C9AD70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414" y="995376"/>
            <a:ext cx="4604307" cy="3096358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2E11AC-AB0E-44B0-8B5D-292D2A9F5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879" y="1836618"/>
            <a:ext cx="4151376" cy="14138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22241-BB5A-4052-8929-C8C2E1296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95376"/>
            <a:ext cx="5277285" cy="3217334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4400" dirty="0"/>
              <a:t>Let’s test it out!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DA40B90-E281-4108-8CC2-959D5F950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000" y="5154307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64CEE2-1FE0-422C-89A8-D6ED48FE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07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FD2DEE0-253D-4DF2-B860-3FE05B70A006}"/>
              </a:ext>
            </a:extLst>
          </p:cNvPr>
          <p:cNvGrpSpPr/>
          <p:nvPr/>
        </p:nvGrpSpPr>
        <p:grpSpPr>
          <a:xfrm>
            <a:off x="253062" y="282545"/>
            <a:ext cx="4419798" cy="2701323"/>
            <a:chOff x="4073825" y="2270624"/>
            <a:chExt cx="6982799" cy="426779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CBF2D64-F7C3-4CB2-BF57-AF3AD9BB5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73825" y="2270624"/>
              <a:ext cx="6982799" cy="426779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4" name="Frame 3">
              <a:extLst>
                <a:ext uri="{FF2B5EF4-FFF2-40B4-BE49-F238E27FC236}">
                  <a16:creationId xmlns:a16="http://schemas.microsoft.com/office/drawing/2014/main" id="{1AC2CBEC-321B-4937-B316-F57BA0F8C192}"/>
                </a:ext>
              </a:extLst>
            </p:cNvPr>
            <p:cNvSpPr/>
            <p:nvPr/>
          </p:nvSpPr>
          <p:spPr>
            <a:xfrm>
              <a:off x="9667256" y="2398274"/>
              <a:ext cx="1020720" cy="629360"/>
            </a:xfrm>
            <a:prstGeom prst="frame">
              <a:avLst>
                <a:gd name="adj1" fmla="val 9833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3E759CC-9E17-4E3B-A480-DB988729E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9436" y="1195605"/>
            <a:ext cx="4324777" cy="27977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D621E4-4096-45A9-826B-18BD7105C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3273" y="1877991"/>
            <a:ext cx="4297314" cy="279773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2CECC5-846B-44FB-B918-EAA1975790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2897" y="2562523"/>
            <a:ext cx="5053806" cy="32670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5864F3-DD81-48BB-9257-4392CD1268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0030" y="3798017"/>
            <a:ext cx="5918275" cy="27977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FD5C22-539C-42C7-BD08-829B7642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3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1DDDD-79D0-4243-9C67-457494D5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515" y="891540"/>
            <a:ext cx="9623404" cy="33054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 terms of content and teaching material, where should you start?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26B3B5-1FA2-4B7F-BB4E-92C5DC47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952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33C43-8288-4F88-B2C9-C33ACC4A3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1808" y="1836469"/>
            <a:ext cx="7705344" cy="37603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Before spending hours creating content, see what’s already out there</a:t>
            </a:r>
          </a:p>
          <a:p>
            <a:pPr marL="0" indent="0">
              <a:buNone/>
            </a:pPr>
            <a:r>
              <a:rPr lang="en-US" dirty="0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 Resources for Beginners</a:t>
            </a:r>
            <a:endParaRPr lang="en-US" dirty="0">
              <a:solidFill>
                <a:srgbClr val="0563C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R Blog</a:t>
            </a:r>
            <a:endParaRPr lang="en-US" dirty="0">
              <a:solidFill>
                <a:srgbClr val="0563C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R Tutorials</a:t>
            </a:r>
            <a:r>
              <a:rPr lang="en-US" dirty="0">
                <a:solidFill>
                  <a:srgbClr val="0563C1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learnr</a:t>
            </a:r>
            <a:r>
              <a:rPr lang="en-US" dirty="0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example</a:t>
            </a:r>
            <a:endParaRPr lang="en-US" dirty="0">
              <a:solidFill>
                <a:srgbClr val="0563C1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F74A1-5B76-4497-AA83-68207DC7FCA3}"/>
              </a:ext>
            </a:extLst>
          </p:cNvPr>
          <p:cNvSpPr txBox="1"/>
          <p:nvPr/>
        </p:nvSpPr>
        <p:spPr>
          <a:xfrm>
            <a:off x="3926165" y="937969"/>
            <a:ext cx="4339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74AADB"/>
                </a:solidFill>
                <a:latin typeface="Amasis MT Pro Black" panose="02040A04050005020304" pitchFamily="18" charset="0"/>
              </a:rPr>
              <a:t>Blogs &amp; Tutorials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CF00A-5582-48FA-8E5D-BBF0DA8F71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5949" y="2639587"/>
            <a:ext cx="5315881" cy="37603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05949A-F5FC-4FD9-B494-7D11E844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0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84632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C86BD9-6AE3-4F44-AE20-E6FA4A428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418" y="3468976"/>
            <a:ext cx="2139171" cy="2470743"/>
          </a:xfrm>
          <a:prstGeom prst="rect">
            <a:avLst/>
          </a:prstGeom>
        </p:spPr>
      </p:pic>
      <p:pic>
        <p:nvPicPr>
          <p:cNvPr id="1026" name="Picture 2" descr="Re-)introducing Distill for R Markdown - RStudio">
            <a:extLst>
              <a:ext uri="{FF2B5EF4-FFF2-40B4-BE49-F238E27FC236}">
                <a16:creationId xmlns:a16="http://schemas.microsoft.com/office/drawing/2014/main" id="{3F8FC1CF-60CC-46DC-8C8C-BD9138395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2960" y="757604"/>
            <a:ext cx="2114629" cy="24384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1AFE3-F7FA-4CB2-B450-B90448F5A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757" y="1303294"/>
            <a:ext cx="6422848" cy="492052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A bit more ambitious and advanced, but creating websites can be a great tool for teaching and sharing content</a:t>
            </a:r>
          </a:p>
          <a:p>
            <a:pPr marL="0"/>
            <a:r>
              <a:rPr lang="en-US" sz="2400" b="1" dirty="0"/>
              <a:t>Distill</a:t>
            </a:r>
          </a:p>
          <a:p>
            <a:pPr lvl="1"/>
            <a:r>
              <a:rPr lang="en-US" sz="2000" dirty="0"/>
              <a:t>Great for making “simple” websites relatively quickly </a:t>
            </a:r>
            <a:r>
              <a:rPr lang="en-US" sz="2000"/>
              <a:t>and easily </a:t>
            </a:r>
            <a:endParaRPr lang="en-US" sz="2000" dirty="0"/>
          </a:p>
          <a:p>
            <a:pPr lvl="1"/>
            <a:r>
              <a:rPr lang="en-US" sz="2000" dirty="0"/>
              <a:t>Less flexibility</a:t>
            </a:r>
          </a:p>
          <a:p>
            <a:pPr lvl="1"/>
            <a:r>
              <a:rPr lang="en-GB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Great tutorial for building websites with </a:t>
            </a:r>
            <a:r>
              <a:rPr lang="en-GB" sz="2000" dirty="0" err="1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Distill</a:t>
            </a:r>
            <a:r>
              <a:rPr lang="en-GB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by </a:t>
            </a:r>
            <a:r>
              <a:rPr lang="en-GB" sz="2000" dirty="0" err="1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Dr.</a:t>
            </a:r>
            <a:r>
              <a:rPr lang="en-GB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Maria Tackett</a:t>
            </a:r>
            <a:endParaRPr lang="en-US" sz="2000" dirty="0">
              <a:solidFill>
                <a:srgbClr val="0563C1"/>
              </a:solidFill>
            </a:endParaRPr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>
              <a:hlinkClick r:id="rId5"/>
            </a:endParaRPr>
          </a:p>
          <a:p>
            <a:pPr marL="457200" lvl="1" indent="0">
              <a:buNone/>
            </a:pPr>
            <a:endParaRPr lang="en-US" sz="2000" dirty="0">
              <a:hlinkClick r:id="rId5"/>
            </a:endParaRPr>
          </a:p>
          <a:p>
            <a:pPr marL="457200" lvl="1" indent="0">
              <a:buNone/>
            </a:pPr>
            <a:endParaRPr lang="en-US" sz="2000" dirty="0">
              <a:hlinkClick r:id="rId5"/>
            </a:endParaRPr>
          </a:p>
          <a:p>
            <a:pPr marL="0" indent="0">
              <a:buNone/>
            </a:pPr>
            <a:endParaRPr lang="en-US" sz="1700" dirty="0"/>
          </a:p>
          <a:p>
            <a:endParaRPr lang="en-US" sz="1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04F2E-3D06-4C80-A79F-CAA2A6640696}"/>
              </a:ext>
            </a:extLst>
          </p:cNvPr>
          <p:cNvSpPr txBox="1"/>
          <p:nvPr/>
        </p:nvSpPr>
        <p:spPr>
          <a:xfrm>
            <a:off x="7356011" y="372571"/>
            <a:ext cx="2437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74AADB"/>
                </a:solidFill>
                <a:latin typeface="Amasis MT Pro Black" panose="02040A04050005020304" pitchFamily="18" charset="0"/>
              </a:rPr>
              <a:t>Websites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BBEAB-17A5-4351-9E5F-C31FB7F74C27}"/>
              </a:ext>
            </a:extLst>
          </p:cNvPr>
          <p:cNvSpPr txBox="1"/>
          <p:nvPr/>
        </p:nvSpPr>
        <p:spPr>
          <a:xfrm>
            <a:off x="5134078" y="5109446"/>
            <a:ext cx="60942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 algn="ctr">
              <a:buNone/>
            </a:pPr>
            <a:r>
              <a:rPr lang="en-US" sz="2400" dirty="0" err="1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NEWScribo</a:t>
            </a:r>
            <a:r>
              <a:rPr lang="en-US" sz="2400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Website</a:t>
            </a:r>
            <a:endParaRPr lang="en-US" sz="2400" dirty="0">
              <a:solidFill>
                <a:srgbClr val="0563C1"/>
              </a:solidFill>
            </a:endParaRPr>
          </a:p>
          <a:p>
            <a:pPr marL="457200" lvl="1" indent="0" algn="ctr">
              <a:buNone/>
            </a:pPr>
            <a:r>
              <a:rPr lang="en-US" sz="2400" dirty="0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 Girls Website</a:t>
            </a:r>
            <a:endParaRPr lang="en-US" sz="2400" dirty="0">
              <a:solidFill>
                <a:srgbClr val="0563C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AED322-A4DB-4172-A135-FF220EAB4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69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84632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C86BD9-6AE3-4F44-AE20-E6FA4A428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418" y="3468976"/>
            <a:ext cx="2139171" cy="2470743"/>
          </a:xfrm>
          <a:prstGeom prst="rect">
            <a:avLst/>
          </a:prstGeom>
        </p:spPr>
      </p:pic>
      <p:pic>
        <p:nvPicPr>
          <p:cNvPr id="1026" name="Picture 2" descr="Re-)introducing Distill for R Markdown - RStudio">
            <a:extLst>
              <a:ext uri="{FF2B5EF4-FFF2-40B4-BE49-F238E27FC236}">
                <a16:creationId xmlns:a16="http://schemas.microsoft.com/office/drawing/2014/main" id="{3F8FC1CF-60CC-46DC-8C8C-BD9138395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2960" y="757604"/>
            <a:ext cx="2114629" cy="24384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1AFE3-F7FA-4CB2-B450-B90448F5A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757" y="1303294"/>
            <a:ext cx="6422848" cy="492052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A bit more ambitious and advanced, but creating websites can be a great tool for teaching and sharing content</a:t>
            </a:r>
            <a:endParaRPr lang="en-US" sz="2000" dirty="0"/>
          </a:p>
          <a:p>
            <a:pPr marL="0"/>
            <a:r>
              <a:rPr lang="en-US" sz="2400" b="1" dirty="0" err="1"/>
              <a:t>Blogdown</a:t>
            </a:r>
            <a:endParaRPr lang="en-US" sz="2400" b="1" dirty="0"/>
          </a:p>
          <a:p>
            <a:pPr lvl="1"/>
            <a:r>
              <a:rPr lang="en-US" sz="2000" dirty="0"/>
              <a:t>Much more flexibility in terms of design and layout </a:t>
            </a:r>
          </a:p>
          <a:p>
            <a:pPr lvl="1"/>
            <a:r>
              <a:rPr lang="en-US" sz="2000" dirty="0"/>
              <a:t>More complicated file structure </a:t>
            </a:r>
          </a:p>
          <a:p>
            <a:pPr lvl="1"/>
            <a:r>
              <a:rPr lang="en-US" sz="2000" dirty="0"/>
              <a:t>Takes longer to get the hang of </a:t>
            </a:r>
          </a:p>
          <a:p>
            <a:pPr lvl="1"/>
            <a:r>
              <a:rPr lang="en-GB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Alison Hill's Blog: Up &amp; Running with </a:t>
            </a:r>
            <a:r>
              <a:rPr lang="en-GB" sz="2000" dirty="0" err="1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Blogdown</a:t>
            </a:r>
            <a:r>
              <a:rPr lang="en-GB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GB" sz="2000" dirty="0">
              <a:solidFill>
                <a:srgbClr val="0563C1"/>
              </a:solidFill>
            </a:endParaRPr>
          </a:p>
          <a:p>
            <a:pPr lvl="1"/>
            <a:r>
              <a:rPr lang="en-US" sz="2000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 R </a:t>
            </a:r>
            <a:r>
              <a:rPr lang="en-US" sz="2000" dirty="0" err="1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Blogdown</a:t>
            </a:r>
            <a:r>
              <a:rPr lang="en-US" sz="2000" dirty="0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Blog</a:t>
            </a:r>
            <a:endParaRPr lang="en-US" sz="2000" dirty="0">
              <a:solidFill>
                <a:srgbClr val="0563C1"/>
              </a:solidFill>
            </a:endParaRPr>
          </a:p>
          <a:p>
            <a:pPr lvl="1"/>
            <a:r>
              <a:rPr lang="en-US" sz="2000" dirty="0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 </a:t>
            </a:r>
            <a:r>
              <a:rPr lang="en-US" sz="2000" dirty="0" err="1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Blogdown</a:t>
            </a:r>
            <a:r>
              <a:rPr lang="en-US" sz="2000" dirty="0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YouTube Playlist</a:t>
            </a:r>
            <a:endParaRPr lang="en-US" sz="2000" dirty="0">
              <a:solidFill>
                <a:srgbClr val="0563C1"/>
              </a:solidFill>
            </a:endParaRP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1700" dirty="0"/>
          </a:p>
          <a:p>
            <a:endParaRPr lang="en-US" sz="1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04F2E-3D06-4C80-A79F-CAA2A6640696}"/>
              </a:ext>
            </a:extLst>
          </p:cNvPr>
          <p:cNvSpPr txBox="1"/>
          <p:nvPr/>
        </p:nvSpPr>
        <p:spPr>
          <a:xfrm>
            <a:off x="7356011" y="372571"/>
            <a:ext cx="2437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solidFill>
                  <a:srgbClr val="74AADB"/>
                </a:solidFill>
                <a:latin typeface="Amasis MT Pro Black" panose="02040A04050005020304" pitchFamily="18" charset="0"/>
              </a:rPr>
              <a:t>Websites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B84227-CFB4-439A-BF0A-103D72BF95DA}"/>
              </a:ext>
            </a:extLst>
          </p:cNvPr>
          <p:cNvSpPr txBox="1"/>
          <p:nvPr/>
        </p:nvSpPr>
        <p:spPr>
          <a:xfrm>
            <a:off x="5298399" y="5364309"/>
            <a:ext cx="60942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2400" dirty="0">
                <a:solidFill>
                  <a:srgbClr val="0563C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 Academic Website </a:t>
            </a:r>
          </a:p>
          <a:p>
            <a:pPr lvl="1" algn="ctr"/>
            <a:r>
              <a:rPr lang="en-US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UNSW </a:t>
            </a:r>
            <a:r>
              <a:rPr lang="en-US" sz="2400" dirty="0" err="1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CodeRs</a:t>
            </a:r>
            <a:r>
              <a:rPr lang="en-US" sz="24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Website</a:t>
            </a:r>
            <a:endParaRPr lang="en-US" sz="2400" dirty="0">
              <a:solidFill>
                <a:srgbClr val="0563C1"/>
              </a:solidFill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115D72-A37D-452B-9E76-DAD94FD6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26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9C0C9-EF91-41A8-91BF-585886D30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sz="5400" dirty="0"/>
              <a:t>General Tips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5D7E8-D80E-4486-88F4-2E08815AE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1" y="2231198"/>
            <a:ext cx="5562600" cy="4251960"/>
          </a:xfrm>
        </p:spPr>
        <p:txBody>
          <a:bodyPr>
            <a:normAutofit/>
          </a:bodyPr>
          <a:lstStyle/>
          <a:p>
            <a:r>
              <a:rPr lang="en-US" sz="2400" dirty="0"/>
              <a:t>Don’t skip over the basics</a:t>
            </a:r>
          </a:p>
          <a:p>
            <a:pPr lvl="1"/>
            <a:r>
              <a:rPr lang="en-US" sz="2000" dirty="0"/>
              <a:t>Installing and loading packages, understanding working directories, different types of variables, data frames, etc. </a:t>
            </a:r>
          </a:p>
          <a:p>
            <a:r>
              <a:rPr lang="en-US" sz="2400" dirty="0"/>
              <a:t>Consider age and if the students have any prior coding experience </a:t>
            </a:r>
          </a:p>
          <a:p>
            <a:r>
              <a:rPr lang="en-US" sz="2400" dirty="0"/>
              <a:t>Have a fun and concrete project </a:t>
            </a:r>
          </a:p>
          <a:p>
            <a:r>
              <a:rPr lang="en-US" sz="2400" dirty="0"/>
              <a:t>Be prepared to be amazed by how quickly students learn </a:t>
            </a:r>
          </a:p>
          <a:p>
            <a:r>
              <a:rPr lang="en-US" sz="2400" dirty="0"/>
              <a:t>Enjoy being part of the R community!</a:t>
            </a:r>
          </a:p>
          <a:p>
            <a:pPr marL="0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2200" dirty="0"/>
          </a:p>
          <a:p>
            <a:endParaRPr lang="en-AU" sz="22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04CB74A-1D03-45C8-8024-4D4E6918F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230" y="2494819"/>
            <a:ext cx="6088211" cy="358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00A76-4105-43A4-B502-FD79D770C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493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1DDDD-79D0-4243-9C67-457494D5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11125" y="2738628"/>
            <a:ext cx="9623404" cy="9982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26B3B5-1FA2-4B7F-BB4E-92C5DC47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54829022-E24B-404E-866F-C757557B9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171" y="1205763"/>
            <a:ext cx="6946523" cy="444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14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877A90B-9E61-C088-3462-6E1C8B388F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9054311"/>
              </p:ext>
            </p:extLst>
          </p:nvPr>
        </p:nvGraphicFramePr>
        <p:xfrm>
          <a:off x="838200" y="151167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Title 1">
            <a:extLst>
              <a:ext uri="{FF2B5EF4-FFF2-40B4-BE49-F238E27FC236}">
                <a16:creationId xmlns:a16="http://schemas.microsoft.com/office/drawing/2014/main" id="{A4938A7C-116C-4D36-87BA-8D563789C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5400" dirty="0"/>
              <a:t>Overview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3448E4-44FE-4C7D-BD8C-5E0A0E0E2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101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39909D-DFF2-4853-827B-F2255DA26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5400" dirty="0"/>
              <a:t>My Experience Teaching R</a:t>
            </a:r>
          </a:p>
        </p:txBody>
      </p:sp>
      <p:sp>
        <p:nvSpPr>
          <p:cNvPr id="76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7388F-3B26-4346-880C-550BC0F27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758" y="2145877"/>
            <a:ext cx="7535779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b="1" dirty="0"/>
              <a:t>Secondary school students: Workshops on Introduction to R and Data Science</a:t>
            </a:r>
          </a:p>
          <a:p>
            <a:pPr lvl="1"/>
            <a:r>
              <a:rPr lang="en-GB" sz="2200" dirty="0"/>
              <a:t>Project: Choose a research question related to data on the Olympics or annual rainfall in Australia and use R to analyse data and graph results</a:t>
            </a:r>
          </a:p>
          <a:p>
            <a:pPr marL="0" indent="0">
              <a:buNone/>
            </a:pPr>
            <a:r>
              <a:rPr lang="en-GB" sz="2200" b="1" dirty="0"/>
              <a:t>High school students: Summer school on cognitive psychology </a:t>
            </a:r>
          </a:p>
          <a:p>
            <a:pPr lvl="1"/>
            <a:r>
              <a:rPr lang="en-GB" sz="2200" dirty="0"/>
              <a:t>Project: Generate a unique hypothesis related to psychology experiments and use R to analyse and graph results</a:t>
            </a:r>
          </a:p>
          <a:p>
            <a:pPr marL="0" indent="0">
              <a:buNone/>
            </a:pPr>
            <a:r>
              <a:rPr lang="en-GB" sz="2200" b="1" dirty="0"/>
              <a:t>University students: Psychology course </a:t>
            </a:r>
          </a:p>
          <a:p>
            <a:pPr lvl="1"/>
            <a:r>
              <a:rPr lang="en-GB" sz="2200" dirty="0"/>
              <a:t>Project: Reproduce results and figures from published articles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38A377D-0023-4E5E-8D2D-DB3B00D0F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05537" y="2409446"/>
            <a:ext cx="3849945" cy="372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8E7F3-0C42-4C67-BF5F-EF5824B25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246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1DDDD-79D0-4243-9C67-457494D5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515" y="891540"/>
            <a:ext cx="9623404" cy="33054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online platforms would I recommend for teaching R?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88EFD-FA00-40ED-9F29-84CC707E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949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CC8A-4503-450A-9235-C6C4C6B72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84" y="2042524"/>
            <a:ext cx="10973696" cy="4351338"/>
          </a:xfrm>
        </p:spPr>
        <p:txBody>
          <a:bodyPr>
            <a:normAutofit/>
          </a:bodyPr>
          <a:lstStyle/>
          <a:p>
            <a:r>
              <a:rPr lang="en-GB" dirty="0"/>
              <a:t>“Data science without the hardware hassles”</a:t>
            </a:r>
          </a:p>
          <a:p>
            <a:r>
              <a:rPr lang="en-GB" dirty="0"/>
              <a:t>Getting started is often the hardest part </a:t>
            </a:r>
          </a:p>
          <a:p>
            <a:pPr lvl="1"/>
            <a:r>
              <a:rPr lang="en-GB" dirty="0"/>
              <a:t>Install R, download RStudio, install packages, load packages, etc.</a:t>
            </a:r>
          </a:p>
          <a:p>
            <a:r>
              <a:rPr lang="en-GB" dirty="0"/>
              <a:t>Using RStudio Cloud avoids all the hassle!</a:t>
            </a:r>
          </a:p>
          <a:p>
            <a:r>
              <a:rPr lang="en-GB" dirty="0"/>
              <a:t>Plans: free, premium, </a:t>
            </a:r>
            <a:r>
              <a:rPr lang="en-GB" b="1" dirty="0"/>
              <a:t>instructor</a:t>
            </a:r>
            <a:r>
              <a:rPr lang="en-GB" dirty="0"/>
              <a:t>, organization</a:t>
            </a:r>
          </a:p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FF9BD8-4838-4809-AF99-7DF92E83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377" y="196623"/>
            <a:ext cx="6134956" cy="162900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26EA5F-9ABC-40D4-80E8-8BA219F27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515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CC8A-4503-450A-9235-C6C4C6B72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84" y="2042524"/>
            <a:ext cx="10973696" cy="4351338"/>
          </a:xfrm>
        </p:spPr>
        <p:txBody>
          <a:bodyPr>
            <a:normAutofit/>
          </a:bodyPr>
          <a:lstStyle/>
          <a:p>
            <a:r>
              <a:rPr lang="en-GB" dirty="0"/>
              <a:t>Log in: sign up or log in through Google or GitHub</a:t>
            </a:r>
          </a:p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FF9BD8-4838-4809-AF99-7DF92E83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377" y="196623"/>
            <a:ext cx="6134956" cy="16290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C6442D-B6EE-4307-A368-E30032563432}"/>
              </a:ext>
            </a:extLst>
          </p:cNvPr>
          <p:cNvSpPr txBox="1"/>
          <p:nvPr/>
        </p:nvSpPr>
        <p:spPr>
          <a:xfrm>
            <a:off x="8134453" y="6194146"/>
            <a:ext cx="6094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https://rstudio.cloud/</a:t>
            </a:r>
            <a:endParaRPr lang="en-GB" sz="2400" dirty="0">
              <a:solidFill>
                <a:srgbClr val="0563C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9E59C-244F-41F1-9578-23D91C6A12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44" y="2757393"/>
            <a:ext cx="6705784" cy="344371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ECD9B5-1FFE-4C88-AF7A-16F1B658DF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0674" y="2757393"/>
            <a:ext cx="2899783" cy="3202671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29F27D-26D3-4C44-BEE5-F6940664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3516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CC8A-4503-450A-9235-C6C4C6B72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84" y="2042524"/>
            <a:ext cx="10973696" cy="4351338"/>
          </a:xfrm>
        </p:spPr>
        <p:txBody>
          <a:bodyPr>
            <a:normAutofit/>
          </a:bodyPr>
          <a:lstStyle/>
          <a:p>
            <a:r>
              <a:rPr lang="en-GB" dirty="0"/>
              <a:t>You can create different </a:t>
            </a:r>
            <a:r>
              <a:rPr lang="en-GB" b="1" dirty="0"/>
              <a:t>workspaces</a:t>
            </a:r>
            <a:r>
              <a:rPr lang="en-GB" dirty="0"/>
              <a:t> and </a:t>
            </a:r>
            <a:r>
              <a:rPr lang="en-GB" b="1" dirty="0"/>
              <a:t>projects</a:t>
            </a:r>
            <a:r>
              <a:rPr lang="en-GB" dirty="0"/>
              <a:t> within the workspaces</a:t>
            </a:r>
          </a:p>
          <a:p>
            <a:r>
              <a:rPr lang="en-GB" dirty="0"/>
              <a:t>Projects can easily be turned into “assignments” which is a great teaching tool</a:t>
            </a:r>
          </a:p>
          <a:p>
            <a:r>
              <a:rPr lang="en-GB" dirty="0"/>
              <a:t>As the instructor/admin, you have access to all the projects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GB" dirty="0"/>
              <a:t> Great for checking in on students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GB" dirty="0"/>
              <a:t> Great for troubleshooting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FF9BD8-4838-4809-AF99-7DF92E83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377" y="196623"/>
            <a:ext cx="6134956" cy="162900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EE640F4-D906-4461-8FF6-FFD3D5A5210B}"/>
              </a:ext>
            </a:extLst>
          </p:cNvPr>
          <p:cNvGrpSpPr/>
          <p:nvPr/>
        </p:nvGrpSpPr>
        <p:grpSpPr>
          <a:xfrm>
            <a:off x="4289610" y="4197873"/>
            <a:ext cx="7361819" cy="2480013"/>
            <a:chOff x="4214306" y="4308359"/>
            <a:chExt cx="7361819" cy="248001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F532A84C-0823-4365-9B19-1B5E0EDF5D2F}"/>
                </a:ext>
              </a:extLst>
            </p:cNvPr>
            <p:cNvSpPr/>
            <p:nvPr/>
          </p:nvSpPr>
          <p:spPr>
            <a:xfrm>
              <a:off x="7616415" y="4308359"/>
              <a:ext cx="1721223" cy="813815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err="1"/>
                <a:t>Newscribo</a:t>
              </a:r>
              <a:endParaRPr lang="en-GB" sz="1600" b="1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981E302-6A14-4717-81EA-5840390CEDD7}"/>
                </a:ext>
              </a:extLst>
            </p:cNvPr>
            <p:cNvSpPr/>
            <p:nvPr/>
          </p:nvSpPr>
          <p:spPr>
            <a:xfrm>
              <a:off x="5319655" y="5974557"/>
              <a:ext cx="1721223" cy="813815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Workshop #1</a:t>
              </a:r>
              <a:endParaRPr lang="en-GB" sz="1600" b="1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FC7AD5B-C804-47C2-ACC5-308A49E745C3}"/>
                </a:ext>
              </a:extLst>
            </p:cNvPr>
            <p:cNvSpPr/>
            <p:nvPr/>
          </p:nvSpPr>
          <p:spPr>
            <a:xfrm>
              <a:off x="7616415" y="5974557"/>
              <a:ext cx="1721223" cy="813815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Workshop #2</a:t>
              </a:r>
              <a:endParaRPr lang="en-GB" sz="1600" b="1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5B4D581-A1B7-4292-BD0C-CF6EDA3E14F8}"/>
                </a:ext>
              </a:extLst>
            </p:cNvPr>
            <p:cNvSpPr/>
            <p:nvPr/>
          </p:nvSpPr>
          <p:spPr>
            <a:xfrm>
              <a:off x="9854902" y="5974556"/>
              <a:ext cx="1721223" cy="813815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Final Project</a:t>
              </a:r>
              <a:endParaRPr lang="en-GB" sz="1600" b="1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147DD12-1F3E-4E66-B219-F992158BE46B}"/>
                </a:ext>
              </a:extLst>
            </p:cNvPr>
            <p:cNvCxnSpPr>
              <a:cxnSpLocks/>
              <a:stCxn id="2" idx="4"/>
              <a:endCxn id="5" idx="0"/>
            </p:cNvCxnSpPr>
            <p:nvPr/>
          </p:nvCxnSpPr>
          <p:spPr>
            <a:xfrm flipH="1">
              <a:off x="6180267" y="5122174"/>
              <a:ext cx="2296760" cy="85238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38C4F3-795B-4A19-82EA-844E1F82935B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>
              <a:off x="8477027" y="5122174"/>
              <a:ext cx="0" cy="85238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F410177-AD63-4128-BE98-B9E3E87640B9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8477026" y="5122174"/>
              <a:ext cx="2238488" cy="85238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3587C92-8D48-4B09-B1D0-BBC8A2DE7BBC}"/>
                </a:ext>
              </a:extLst>
            </p:cNvPr>
            <p:cNvSpPr txBox="1"/>
            <p:nvPr/>
          </p:nvSpPr>
          <p:spPr>
            <a:xfrm>
              <a:off x="6217026" y="4495928"/>
              <a:ext cx="16046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b="1" dirty="0"/>
                <a:t>Workspace</a:t>
              </a:r>
              <a:endParaRPr lang="en-GB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796C4E7-7429-434C-B194-94484FA93CC6}"/>
                </a:ext>
              </a:extLst>
            </p:cNvPr>
            <p:cNvSpPr txBox="1"/>
            <p:nvPr/>
          </p:nvSpPr>
          <p:spPr>
            <a:xfrm>
              <a:off x="4214306" y="6181408"/>
              <a:ext cx="16046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000" b="1" dirty="0"/>
                <a:t>Projects</a:t>
              </a:r>
              <a:endParaRPr lang="en-GB" sz="2000" dirty="0"/>
            </a:p>
          </p:txBody>
        </p:sp>
      </p:grp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9324FCF7-6FA2-4329-8A9B-D0580DE52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65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CC8A-4503-450A-9235-C6C4C6B72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7574"/>
            <a:ext cx="109736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After teaching a couple of courses and workshops using RStudio Cloud, I highly recommend it!</a:t>
            </a:r>
            <a:br>
              <a:rPr lang="en-GB" dirty="0"/>
            </a:b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FF9BD8-4838-4809-AF99-7DF92E83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377" y="196623"/>
            <a:ext cx="6134956" cy="16290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896167-182D-463A-87E1-AB64DD3EC832}"/>
              </a:ext>
            </a:extLst>
          </p:cNvPr>
          <p:cNvSpPr txBox="1"/>
          <p:nvPr/>
        </p:nvSpPr>
        <p:spPr>
          <a:xfrm>
            <a:off x="1835298" y="3802694"/>
            <a:ext cx="89364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b="1" dirty="0">
                <a:latin typeface="Courgette" panose="02000603070400060004" pitchFamily="2" charset="0"/>
              </a:rPr>
              <a:t>“Rstudio cloud was very helpful, especially because the mentors could help us with code we were stuck on”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0C3BC7-6DED-4146-9A40-D24A49F88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A1018A-1967-46A7-B22E-4CDE32A893F4}"/>
              </a:ext>
            </a:extLst>
          </p:cNvPr>
          <p:cNvSpPr txBox="1"/>
          <p:nvPr/>
        </p:nvSpPr>
        <p:spPr>
          <a:xfrm>
            <a:off x="230932" y="6209196"/>
            <a:ext cx="101200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*Reminder: students will eventually need to transition from RStudio Cloud to RStudio Desktop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39431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22BA7-921B-4C41-B28C-941E2B62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Free and easy to use!</a:t>
            </a:r>
          </a:p>
          <a:p>
            <a:r>
              <a:rPr lang="en-GB" dirty="0"/>
              <a:t>Great for publishing and sharing </a:t>
            </a:r>
            <a:r>
              <a:rPr lang="en-GB" b="1" dirty="0"/>
              <a:t>R Markdown </a:t>
            </a:r>
            <a:r>
              <a:rPr lang="en-GB" dirty="0"/>
              <a:t>documents straight from </a:t>
            </a:r>
            <a:r>
              <a:rPr lang="en-GB" dirty="0" err="1"/>
              <a:t>Rstudio</a:t>
            </a:r>
            <a:endParaRPr lang="en-GB" dirty="0"/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Create an R Markdown document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Knit the file to see a preview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In the viewer pane, click publish and select </a:t>
            </a:r>
            <a:r>
              <a:rPr lang="en-GB" dirty="0" err="1"/>
              <a:t>RPubs</a:t>
            </a:r>
            <a:endParaRPr lang="en-GB" dirty="0"/>
          </a:p>
          <a:p>
            <a:r>
              <a:rPr lang="en-GB" dirty="0"/>
              <a:t>Note: you can easily update existing document </a:t>
            </a:r>
          </a:p>
          <a:p>
            <a:r>
              <a:rPr lang="en-GB" dirty="0"/>
              <a:t>I’ve used </a:t>
            </a:r>
            <a:r>
              <a:rPr lang="en-GB" dirty="0" err="1"/>
              <a:t>RPubs</a:t>
            </a:r>
            <a:r>
              <a:rPr lang="en-GB" dirty="0"/>
              <a:t> to:</a:t>
            </a:r>
          </a:p>
          <a:p>
            <a:pPr lvl="1"/>
            <a:r>
              <a:rPr lang="en-GB" dirty="0"/>
              <a:t>Share code and notes from courses with university students </a:t>
            </a:r>
          </a:p>
          <a:p>
            <a:pPr lvl="1"/>
            <a:r>
              <a:rPr lang="en-GB" dirty="0"/>
              <a:t>Share code from </a:t>
            </a:r>
            <a:r>
              <a:rPr lang="en-GB" dirty="0" err="1"/>
              <a:t>RLadies</a:t>
            </a:r>
            <a:r>
              <a:rPr lang="en-GB" dirty="0"/>
              <a:t> meet-ups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49B0CD-4354-4785-9BD2-B759E10BD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468" y="357070"/>
            <a:ext cx="3481063" cy="11855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4D8E3F-71E9-4091-BDD8-2EAA3B8C9EBA}"/>
              </a:ext>
            </a:extLst>
          </p:cNvPr>
          <p:cNvSpPr txBox="1"/>
          <p:nvPr/>
        </p:nvSpPr>
        <p:spPr>
          <a:xfrm>
            <a:off x="9278113" y="6224501"/>
            <a:ext cx="27274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https://rpubs.com/</a:t>
            </a:r>
            <a:endParaRPr lang="en-GB" sz="2400" dirty="0">
              <a:solidFill>
                <a:srgbClr val="0563C1"/>
              </a:solidFill>
            </a:endParaRP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D2A1E7-F621-458C-AE92-762CDFB80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88F7-9701-4876-8CA6-E6D29E32F95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254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686</Words>
  <Application>Microsoft Office PowerPoint</Application>
  <PresentationFormat>Widescreen</PresentationFormat>
  <Paragraphs>123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Amasis MT Pro Black</vt:lpstr>
      <vt:lpstr>Arial</vt:lpstr>
      <vt:lpstr>Calibri</vt:lpstr>
      <vt:lpstr>Calibri Light</vt:lpstr>
      <vt:lpstr>Courgette</vt:lpstr>
      <vt:lpstr>Wingdings</vt:lpstr>
      <vt:lpstr>Office Theme</vt:lpstr>
      <vt:lpstr>Approaches to Teaching R</vt:lpstr>
      <vt:lpstr>Overview</vt:lpstr>
      <vt:lpstr>My Experience Teaching R</vt:lpstr>
      <vt:lpstr>What online platforms would I recommend for teaching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terms of content and teaching material, where should you start?</vt:lpstr>
      <vt:lpstr>PowerPoint Presentation</vt:lpstr>
      <vt:lpstr>PowerPoint Presentation</vt:lpstr>
      <vt:lpstr>PowerPoint Presentation</vt:lpstr>
      <vt:lpstr>General Tips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Approaches to Teaching R</dc:title>
  <dc:creator>Jennifer Sloane</dc:creator>
  <cp:lastModifiedBy>Jennifer Sloane</cp:lastModifiedBy>
  <cp:revision>5</cp:revision>
  <dcterms:created xsi:type="dcterms:W3CDTF">2022-03-30T09:26:20Z</dcterms:created>
  <dcterms:modified xsi:type="dcterms:W3CDTF">2022-04-19T19:18:49Z</dcterms:modified>
</cp:coreProperties>
</file>

<file path=docProps/thumbnail.jpeg>
</file>